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77373730b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77373730b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7373730b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77373730b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77373730b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77373730b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77373730bd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77373730b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7373730bd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77373730b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873086c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0873086c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0873086c6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0873086c6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873086c6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0873086c6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0873086c6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0873086c6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873086c6b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0873086c6b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77373730b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77373730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0873086c6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0873086c6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873086c6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0873086c6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873086c6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0873086c6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873086c6b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0873086c6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0873086c6b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0873086c6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77373730b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77373730b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77373730b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77373730b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77373730b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77373730b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77373730b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77373730b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77373730b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77373730b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77373730b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77373730b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77373730b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77373730b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15622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Download the images as jpegs or pngs to use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