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7373730b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77373730b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7373730b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7373730b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7373730b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7373730b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7373730b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77373730b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7373730b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77373730b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7373730b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77373730b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77373730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77373730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77373730b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77373730b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7373730b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7373730b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77373730b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77373730b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7373730b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7373730b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7373730b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77373730b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77373730b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77373730b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7373730b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77373730b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1562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Download the images as jpegs or pngs to use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