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73" r:id="rId8"/>
    <p:sldId id="261" r:id="rId9"/>
    <p:sldId id="276" r:id="rId10"/>
    <p:sldId id="262" r:id="rId11"/>
    <p:sldId id="268" r:id="rId12"/>
    <p:sldId id="274" r:id="rId13"/>
    <p:sldId id="263" r:id="rId14"/>
    <p:sldId id="275" r:id="rId15"/>
    <p:sldId id="264" r:id="rId16"/>
    <p:sldId id="269" r:id="rId17"/>
    <p:sldId id="265" r:id="rId18"/>
    <p:sldId id="272" r:id="rId19"/>
    <p:sldId id="266" r:id="rId20"/>
    <p:sldId id="278" r:id="rId21"/>
    <p:sldId id="277" r:id="rId22"/>
    <p:sldId id="270" r:id="rId23"/>
    <p:sldId id="279" r:id="rId24"/>
    <p:sldId id="280" r:id="rId25"/>
    <p:sldId id="281" r:id="rId26"/>
    <p:sldId id="290" r:id="rId27"/>
    <p:sldId id="282" r:id="rId28"/>
    <p:sldId id="283" r:id="rId29"/>
    <p:sldId id="271" r:id="rId30"/>
    <p:sldId id="284" r:id="rId31"/>
    <p:sldId id="285" r:id="rId32"/>
    <p:sldId id="286" r:id="rId33"/>
    <p:sldId id="287" r:id="rId34"/>
    <p:sldId id="288" r:id="rId35"/>
    <p:sldId id="289" r:id="rId36"/>
    <p:sldId id="291" r:id="rId37"/>
    <p:sldId id="292" r:id="rId38"/>
    <p:sldId id="293" r:id="rId39"/>
    <p:sldId id="296" r:id="rId40"/>
    <p:sldId id="294" r:id="rId41"/>
    <p:sldId id="295" r:id="rId42"/>
    <p:sldId id="297" r:id="rId43"/>
    <p:sldId id="298" r:id="rId44"/>
    <p:sldId id="301" r:id="rId45"/>
    <p:sldId id="299" r:id="rId46"/>
    <p:sldId id="300" r:id="rId47"/>
    <p:sldId id="302" r:id="rId48"/>
  </p:sldIdLst>
  <p:sldSz cx="18288000" cy="10287000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DIN Next" panose="020B0604020202020204" charset="0"/>
      <p:regular r:id="rId53"/>
    </p:embeddedFont>
    <p:embeddedFont>
      <p:font typeface="DIN Next Bold" panose="020B0604020202020204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13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10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6.svg"/><Relationship Id="rId9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71" y="8171559"/>
            <a:ext cx="19349991" cy="2137852"/>
            <a:chOff x="0" y="0"/>
            <a:chExt cx="5096294" cy="5630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6294" cy="563056"/>
            </a:xfrm>
            <a:custGeom>
              <a:avLst/>
              <a:gdLst/>
              <a:ahLst/>
              <a:cxnLst/>
              <a:rect l="l" t="t" r="r" b="b"/>
              <a:pathLst>
                <a:path w="5096294" h="563056">
                  <a:moveTo>
                    <a:pt x="0" y="0"/>
                  </a:moveTo>
                  <a:lnTo>
                    <a:pt x="5096294" y="0"/>
                  </a:lnTo>
                  <a:lnTo>
                    <a:pt x="5096294" y="563056"/>
                  </a:lnTo>
                  <a:lnTo>
                    <a:pt x="0" y="563056"/>
                  </a:lnTo>
                  <a:close/>
                </a:path>
              </a:pathLst>
            </a:custGeom>
            <a:solidFill>
              <a:srgbClr val="FFB61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8565840" y="-850877"/>
            <a:ext cx="988466" cy="4321770"/>
            <a:chOff x="0" y="0"/>
            <a:chExt cx="660400" cy="2887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2887400"/>
            </a:xfrm>
            <a:custGeom>
              <a:avLst/>
              <a:gdLst/>
              <a:ahLst/>
              <a:cxnLst/>
              <a:rect l="l" t="t" r="r" b="b"/>
              <a:pathLst>
                <a:path w="660400" h="2887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74585"/>
                  </a:cubicBezTo>
                  <a:lnTo>
                    <a:pt x="660400" y="2887400"/>
                  </a:lnTo>
                  <a:lnTo>
                    <a:pt x="0" y="2887400"/>
                  </a:lnTo>
                  <a:lnTo>
                    <a:pt x="0" y="37645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525182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4443" y="1795419"/>
            <a:ext cx="10698489" cy="6696162"/>
            <a:chOff x="0" y="0"/>
            <a:chExt cx="2817709" cy="17635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17709" cy="1763598"/>
            </a:xfrm>
            <a:custGeom>
              <a:avLst/>
              <a:gdLst/>
              <a:ahLst/>
              <a:cxnLst/>
              <a:rect l="l" t="t" r="r" b="b"/>
              <a:pathLst>
                <a:path w="2817709" h="1763598">
                  <a:moveTo>
                    <a:pt x="0" y="0"/>
                  </a:moveTo>
                  <a:lnTo>
                    <a:pt x="2817709" y="0"/>
                  </a:lnTo>
                  <a:lnTo>
                    <a:pt x="2817709" y="1763598"/>
                  </a:lnTo>
                  <a:lnTo>
                    <a:pt x="0" y="1763598"/>
                  </a:lnTo>
                  <a:close/>
                </a:path>
              </a:pathLst>
            </a:custGeom>
            <a:solidFill>
              <a:srgbClr val="1F287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1454717" y="4330980"/>
            <a:ext cx="2094269" cy="5038827"/>
            <a:chOff x="-45580" y="61490"/>
            <a:chExt cx="836072" cy="2011595"/>
          </a:xfrm>
        </p:grpSpPr>
        <p:sp>
          <p:nvSpPr>
            <p:cNvPr id="12" name="Freeform 12"/>
            <p:cNvSpPr/>
            <p:nvPr/>
          </p:nvSpPr>
          <p:spPr>
            <a:xfrm>
              <a:off x="-45580" y="61490"/>
              <a:ext cx="836072" cy="2011595"/>
            </a:xfrm>
            <a:custGeom>
              <a:avLst/>
              <a:gdLst/>
              <a:ahLst/>
              <a:cxnLst/>
              <a:rect l="l" t="t" r="r" b="b"/>
              <a:pathLst>
                <a:path w="836072" h="2011595">
                  <a:moveTo>
                    <a:pt x="278841" y="19070"/>
                  </a:moveTo>
                  <a:cubicBezTo>
                    <a:pt x="321566" y="7556"/>
                    <a:pt x="370434" y="0"/>
                    <a:pt x="418261" y="0"/>
                  </a:cubicBezTo>
                  <a:cubicBezTo>
                    <a:pt x="466089" y="0"/>
                    <a:pt x="512112" y="6476"/>
                    <a:pt x="554523" y="17990"/>
                  </a:cubicBezTo>
                  <a:cubicBezTo>
                    <a:pt x="555427" y="18350"/>
                    <a:pt x="556329" y="18350"/>
                    <a:pt x="557231" y="18710"/>
                  </a:cubicBezTo>
                  <a:cubicBezTo>
                    <a:pt x="716504" y="64765"/>
                    <a:pt x="833816" y="186379"/>
                    <a:pt x="836072" y="355131"/>
                  </a:cubicBezTo>
                  <a:lnTo>
                    <a:pt x="836072" y="2011595"/>
                  </a:lnTo>
                  <a:lnTo>
                    <a:pt x="0" y="2011595"/>
                  </a:lnTo>
                  <a:lnTo>
                    <a:pt x="0" y="356360"/>
                  </a:lnTo>
                  <a:cubicBezTo>
                    <a:pt x="2256" y="185660"/>
                    <a:pt x="117763" y="64045"/>
                    <a:pt x="278841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4EEE5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0" y="1526055"/>
            <a:ext cx="5943681" cy="10625"/>
          </a:xfrm>
          <a:prstGeom prst="line">
            <a:avLst/>
          </a:prstGeom>
          <a:ln w="38100" cap="flat">
            <a:solidFill>
              <a:srgbClr val="212492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5" name="AutoShape 15"/>
          <p:cNvSpPr/>
          <p:nvPr/>
        </p:nvSpPr>
        <p:spPr>
          <a:xfrm>
            <a:off x="6907701" y="6923730"/>
            <a:ext cx="3088488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oval" w="lg" len="lg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10104270" y="766719"/>
            <a:ext cx="8685555" cy="8229600"/>
            <a:chOff x="0" y="0"/>
            <a:chExt cx="11580741" cy="1097280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/>
            <a:srcRect r="29639"/>
            <a:stretch>
              <a:fillRect/>
            </a:stretch>
          </p:blipFill>
          <p:spPr>
            <a:xfrm>
              <a:off x="0" y="0"/>
              <a:ext cx="11580741" cy="10972800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9139238" y="4788853"/>
            <a:ext cx="9525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A756A5-04D1-BA0E-C3E0-437F230B0BF0}"/>
              </a:ext>
            </a:extLst>
          </p:cNvPr>
          <p:cNvSpPr txBox="1"/>
          <p:nvPr/>
        </p:nvSpPr>
        <p:spPr>
          <a:xfrm>
            <a:off x="384058" y="6020705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highlight>
                  <a:srgbClr val="FFFF00"/>
                </a:highlight>
              </a:rPr>
              <a:t>Insert Local Area Logo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846356-9C5B-C0D8-B03C-4BF3517A068C}"/>
              </a:ext>
            </a:extLst>
          </p:cNvPr>
          <p:cNvSpPr txBox="1"/>
          <p:nvPr/>
        </p:nvSpPr>
        <p:spPr>
          <a:xfrm>
            <a:off x="381676" y="2458420"/>
            <a:ext cx="82343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Insert Presentation Title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259300" y="0"/>
            <a:ext cx="1486340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7234865"/>
            <a:ext cx="3052135" cy="3052135"/>
            <a:chOff x="0" y="0"/>
            <a:chExt cx="1752211" cy="17522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52211" cy="1752211"/>
            </a:xfrm>
            <a:custGeom>
              <a:avLst/>
              <a:gdLst/>
              <a:ahLst/>
              <a:cxnLst/>
              <a:rect l="l" t="t" r="r" b="b"/>
              <a:pathLst>
                <a:path w="1752211" h="1752211">
                  <a:moveTo>
                    <a:pt x="0" y="0"/>
                  </a:moveTo>
                  <a:lnTo>
                    <a:pt x="1752211" y="0"/>
                  </a:lnTo>
                  <a:lnTo>
                    <a:pt x="1752211" y="1752211"/>
                  </a:lnTo>
                  <a:lnTo>
                    <a:pt x="0" y="1752211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3390555" y="2196218"/>
            <a:ext cx="13104886" cy="7807139"/>
            <a:chOff x="0" y="0"/>
            <a:chExt cx="3451493" cy="20562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51492" cy="2056201"/>
            </a:xfrm>
            <a:custGeom>
              <a:avLst/>
              <a:gdLst/>
              <a:ahLst/>
              <a:cxnLst/>
              <a:rect l="l" t="t" r="r" b="b"/>
              <a:pathLst>
                <a:path w="3451492" h="2056201">
                  <a:moveTo>
                    <a:pt x="0" y="0"/>
                  </a:moveTo>
                  <a:lnTo>
                    <a:pt x="3451492" y="0"/>
                  </a:lnTo>
                  <a:lnTo>
                    <a:pt x="3451492" y="2056201"/>
                  </a:lnTo>
                  <a:lnTo>
                    <a:pt x="0" y="205620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0812" y="3119323"/>
            <a:ext cx="3000233" cy="5333692"/>
          </a:xfrm>
          <a:custGeom>
            <a:avLst/>
            <a:gdLst/>
            <a:ahLst/>
            <a:cxnLst/>
            <a:rect l="l" t="t" r="r" b="b"/>
            <a:pathLst>
              <a:path w="3000233" h="5333692">
                <a:moveTo>
                  <a:pt x="0" y="0"/>
                </a:moveTo>
                <a:lnTo>
                  <a:pt x="3000233" y="0"/>
                </a:lnTo>
                <a:lnTo>
                  <a:pt x="3000233" y="5333692"/>
                </a:lnTo>
                <a:lnTo>
                  <a:pt x="0" y="5333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211" t="-27645" r="-22217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9437" y="8465657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093043-27FB-E860-82CA-B269D35629FB}"/>
              </a:ext>
            </a:extLst>
          </p:cNvPr>
          <p:cNvSpPr txBox="1"/>
          <p:nvPr/>
        </p:nvSpPr>
        <p:spPr>
          <a:xfrm>
            <a:off x="112573" y="8852721"/>
            <a:ext cx="3263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Insert Local Area Logo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FAE8ED-2EA5-C065-DDEB-3268ECA077E2}"/>
              </a:ext>
            </a:extLst>
          </p:cNvPr>
          <p:cNvSpPr txBox="1"/>
          <p:nvPr/>
        </p:nvSpPr>
        <p:spPr>
          <a:xfrm>
            <a:off x="3699630" y="2400300"/>
            <a:ext cx="1245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40CBAC-2A35-B84F-B163-75EBE98430FA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6951" y="-548885"/>
            <a:ext cx="18981903" cy="1577585"/>
            <a:chOff x="0" y="0"/>
            <a:chExt cx="4999349" cy="4154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9349" cy="415496"/>
            </a:xfrm>
            <a:custGeom>
              <a:avLst/>
              <a:gdLst/>
              <a:ahLst/>
              <a:cxnLst/>
              <a:rect l="l" t="t" r="r" b="b"/>
              <a:pathLst>
                <a:path w="4999349" h="415496">
                  <a:moveTo>
                    <a:pt x="0" y="0"/>
                  </a:moveTo>
                  <a:lnTo>
                    <a:pt x="4999349" y="0"/>
                  </a:lnTo>
                  <a:lnTo>
                    <a:pt x="4999349" y="415496"/>
                  </a:lnTo>
                  <a:lnTo>
                    <a:pt x="0" y="41549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46951" y="9258300"/>
            <a:ext cx="18981903" cy="1478847"/>
            <a:chOff x="0" y="0"/>
            <a:chExt cx="4999349" cy="3894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99349" cy="389491"/>
            </a:xfrm>
            <a:custGeom>
              <a:avLst/>
              <a:gdLst/>
              <a:ahLst/>
              <a:cxnLst/>
              <a:rect l="l" t="t" r="r" b="b"/>
              <a:pathLst>
                <a:path w="4999349" h="389491">
                  <a:moveTo>
                    <a:pt x="0" y="0"/>
                  </a:moveTo>
                  <a:lnTo>
                    <a:pt x="4999349" y="0"/>
                  </a:lnTo>
                  <a:lnTo>
                    <a:pt x="4999349" y="389491"/>
                  </a:lnTo>
                  <a:lnTo>
                    <a:pt x="0" y="38949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9711184" y="-2894836"/>
            <a:ext cx="3016287" cy="12079945"/>
            <a:chOff x="0" y="0"/>
            <a:chExt cx="660400" cy="2644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0400" cy="2644840"/>
            </a:xfrm>
            <a:custGeom>
              <a:avLst/>
              <a:gdLst/>
              <a:ahLst/>
              <a:cxnLst/>
              <a:rect l="l" t="t" r="r" b="b"/>
              <a:pathLst>
                <a:path w="660400" h="264484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69197"/>
                  </a:cubicBezTo>
                  <a:lnTo>
                    <a:pt x="660400" y="2644840"/>
                  </a:lnTo>
                  <a:lnTo>
                    <a:pt x="0" y="2644840"/>
                  </a:lnTo>
                  <a:lnTo>
                    <a:pt x="0" y="370886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B612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1615194"/>
            <a:ext cx="7337095" cy="7056612"/>
            <a:chOff x="0" y="0"/>
            <a:chExt cx="9782793" cy="9408816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/>
            <a:srcRect l="25571" r="15899"/>
            <a:stretch>
              <a:fillRect/>
            </a:stretch>
          </p:blipFill>
          <p:spPr>
            <a:xfrm>
              <a:off x="0" y="0"/>
              <a:ext cx="9782793" cy="940881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D4349BD-371D-8C13-4625-64E1B16F8F1C}"/>
              </a:ext>
            </a:extLst>
          </p:cNvPr>
          <p:cNvSpPr txBox="1"/>
          <p:nvPr/>
        </p:nvSpPr>
        <p:spPr>
          <a:xfrm>
            <a:off x="8991600" y="2537212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Section Title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87792" y="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-29570" y="6984516"/>
            <a:ext cx="3333760" cy="333376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14350" y="2130376"/>
            <a:ext cx="12126098" cy="7564962"/>
            <a:chOff x="0" y="0"/>
            <a:chExt cx="3798562" cy="2428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8562" cy="2428841"/>
            </a:xfrm>
            <a:custGeom>
              <a:avLst/>
              <a:gdLst/>
              <a:ahLst/>
              <a:cxnLst/>
              <a:rect l="l" t="t" r="r" b="b"/>
              <a:pathLst>
                <a:path w="3798562" h="2428841">
                  <a:moveTo>
                    <a:pt x="3674102" y="2428840"/>
                  </a:moveTo>
                  <a:lnTo>
                    <a:pt x="124460" y="2428840"/>
                  </a:lnTo>
                  <a:cubicBezTo>
                    <a:pt x="55880" y="2428840"/>
                    <a:pt x="0" y="2372960"/>
                    <a:pt x="0" y="2304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74102" y="0"/>
                  </a:lnTo>
                  <a:cubicBezTo>
                    <a:pt x="3742682" y="0"/>
                    <a:pt x="3798562" y="55880"/>
                    <a:pt x="3798562" y="124460"/>
                  </a:cubicBezTo>
                  <a:lnTo>
                    <a:pt x="3798562" y="2304380"/>
                  </a:lnTo>
                  <a:cubicBezTo>
                    <a:pt x="3798562" y="2372960"/>
                    <a:pt x="3742682" y="2428841"/>
                    <a:pt x="3674102" y="24288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400964" y="4144409"/>
            <a:ext cx="3973655" cy="5960483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3066" r="-306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3516680" y="1096491"/>
            <a:ext cx="3369865" cy="1346202"/>
            <a:chOff x="0" y="0"/>
            <a:chExt cx="4790925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90925" cy="1913890"/>
            </a:xfrm>
            <a:custGeom>
              <a:avLst/>
              <a:gdLst/>
              <a:ahLst/>
              <a:cxnLst/>
              <a:rect l="l" t="t" r="r" b="b"/>
              <a:pathLst>
                <a:path w="4790925" h="1913890">
                  <a:moveTo>
                    <a:pt x="466646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6465" y="0"/>
                  </a:lnTo>
                  <a:cubicBezTo>
                    <a:pt x="4735045" y="0"/>
                    <a:pt x="4790925" y="55880"/>
                    <a:pt x="4790925" y="124460"/>
                  </a:cubicBezTo>
                  <a:lnTo>
                    <a:pt x="4790925" y="1789430"/>
                  </a:lnTo>
                  <a:cubicBezTo>
                    <a:pt x="4790925" y="1858010"/>
                    <a:pt x="4735045" y="1913890"/>
                    <a:pt x="4666465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4387792" y="10004142"/>
            <a:ext cx="2724168" cy="625758"/>
          </a:xfrm>
          <a:custGeom>
            <a:avLst/>
            <a:gdLst/>
            <a:ahLst/>
            <a:cxnLst/>
            <a:rect l="l" t="t" r="r" b="b"/>
            <a:pathLst>
              <a:path w="2724168" h="625758">
                <a:moveTo>
                  <a:pt x="0" y="0"/>
                </a:moveTo>
                <a:lnTo>
                  <a:pt x="2724168" y="0"/>
                </a:lnTo>
                <a:lnTo>
                  <a:pt x="2724168" y="625758"/>
                </a:lnTo>
                <a:lnTo>
                  <a:pt x="0" y="625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 l="-120907" r="-55071" b="-21988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478000" y="10020300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74D45D-A254-7099-1E7B-82507F32ACE8}"/>
              </a:ext>
            </a:extLst>
          </p:cNvPr>
          <p:cNvSpPr txBox="1"/>
          <p:nvPr/>
        </p:nvSpPr>
        <p:spPr>
          <a:xfrm>
            <a:off x="13692426" y="118335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BF3879-E562-D8FA-3AE5-8C24A34662F6}"/>
              </a:ext>
            </a:extLst>
          </p:cNvPr>
          <p:cNvSpPr txBox="1"/>
          <p:nvPr/>
        </p:nvSpPr>
        <p:spPr>
          <a:xfrm>
            <a:off x="618845" y="2483380"/>
            <a:ext cx="112683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D73A0E-48A7-5325-BB4B-E701ADA7A450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259300" y="0"/>
            <a:ext cx="1486340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7234865"/>
            <a:ext cx="3052135" cy="3052135"/>
            <a:chOff x="0" y="0"/>
            <a:chExt cx="1752211" cy="17522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52211" cy="1752211"/>
            </a:xfrm>
            <a:custGeom>
              <a:avLst/>
              <a:gdLst/>
              <a:ahLst/>
              <a:cxnLst/>
              <a:rect l="l" t="t" r="r" b="b"/>
              <a:pathLst>
                <a:path w="1752211" h="1752211">
                  <a:moveTo>
                    <a:pt x="0" y="0"/>
                  </a:moveTo>
                  <a:lnTo>
                    <a:pt x="1752211" y="0"/>
                  </a:lnTo>
                  <a:lnTo>
                    <a:pt x="1752211" y="1752211"/>
                  </a:lnTo>
                  <a:lnTo>
                    <a:pt x="0" y="1752211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3603275" y="2103007"/>
            <a:ext cx="13104886" cy="7807139"/>
            <a:chOff x="0" y="0"/>
            <a:chExt cx="3451493" cy="20562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51492" cy="2056201"/>
            </a:xfrm>
            <a:custGeom>
              <a:avLst/>
              <a:gdLst/>
              <a:ahLst/>
              <a:cxnLst/>
              <a:rect l="l" t="t" r="r" b="b"/>
              <a:pathLst>
                <a:path w="3451492" h="2056201">
                  <a:moveTo>
                    <a:pt x="0" y="0"/>
                  </a:moveTo>
                  <a:lnTo>
                    <a:pt x="3451492" y="0"/>
                  </a:lnTo>
                  <a:lnTo>
                    <a:pt x="3451492" y="2056201"/>
                  </a:lnTo>
                  <a:lnTo>
                    <a:pt x="0" y="205620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75837" y="8484707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1812" y="3524006"/>
            <a:ext cx="3292356" cy="4938533"/>
            <a:chOff x="0" y="0"/>
            <a:chExt cx="6350000" cy="9525000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6350000" y="9042400"/>
                  </a:moveTo>
                  <a:lnTo>
                    <a:pt x="6350000" y="482600"/>
                  </a:lnTo>
                  <a:cubicBezTo>
                    <a:pt x="6350000" y="215900"/>
                    <a:pt x="6134100" y="0"/>
                    <a:pt x="5867400" y="0"/>
                  </a:cubicBezTo>
                  <a:lnTo>
                    <a:pt x="482600" y="0"/>
                  </a:lnTo>
                  <a:cubicBezTo>
                    <a:pt x="215900" y="0"/>
                    <a:pt x="0" y="217170"/>
                    <a:pt x="0" y="482600"/>
                  </a:cubicBezTo>
                  <a:lnTo>
                    <a:pt x="0" y="9042400"/>
                  </a:lnTo>
                  <a:cubicBezTo>
                    <a:pt x="0" y="9309100"/>
                    <a:pt x="215900" y="9525000"/>
                    <a:pt x="482600" y="9525000"/>
                  </a:cubicBezTo>
                  <a:lnTo>
                    <a:pt x="5867400" y="9525000"/>
                  </a:lnTo>
                  <a:cubicBezTo>
                    <a:pt x="6132830" y="9525000"/>
                    <a:pt x="6350000" y="9309100"/>
                    <a:pt x="635000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30276" t="-4488" r="-120496"/>
              </a:stretch>
            </a:blipFill>
          </p:spPr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99DB9B6-419F-FA34-28A9-BE75C6D842A6}"/>
              </a:ext>
            </a:extLst>
          </p:cNvPr>
          <p:cNvSpPr txBox="1"/>
          <p:nvPr/>
        </p:nvSpPr>
        <p:spPr>
          <a:xfrm>
            <a:off x="275837" y="8847850"/>
            <a:ext cx="3568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Insert Local Area Logo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557D16-EB9A-8419-A52D-1E8BD8FE3A82}"/>
              </a:ext>
            </a:extLst>
          </p:cNvPr>
          <p:cNvSpPr txBox="1"/>
          <p:nvPr/>
        </p:nvSpPr>
        <p:spPr>
          <a:xfrm>
            <a:off x="3699630" y="2400300"/>
            <a:ext cx="1245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D1CEDD-7100-FB9E-B310-22CEF9BD9DC4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535180" y="0"/>
            <a:ext cx="2210460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55797" y="1935724"/>
            <a:ext cx="15985789" cy="8026626"/>
            <a:chOff x="0" y="0"/>
            <a:chExt cx="4956834" cy="24888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56835" cy="2488877"/>
            </a:xfrm>
            <a:custGeom>
              <a:avLst/>
              <a:gdLst/>
              <a:ahLst/>
              <a:cxnLst/>
              <a:rect l="l" t="t" r="r" b="b"/>
              <a:pathLst>
                <a:path w="4956835" h="2488877">
                  <a:moveTo>
                    <a:pt x="4832374" y="2488877"/>
                  </a:moveTo>
                  <a:lnTo>
                    <a:pt x="124460" y="2488877"/>
                  </a:lnTo>
                  <a:cubicBezTo>
                    <a:pt x="55880" y="2488877"/>
                    <a:pt x="0" y="2432997"/>
                    <a:pt x="0" y="23644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832374" y="0"/>
                  </a:lnTo>
                  <a:cubicBezTo>
                    <a:pt x="4900954" y="0"/>
                    <a:pt x="4956835" y="55880"/>
                    <a:pt x="4956835" y="124460"/>
                  </a:cubicBezTo>
                  <a:lnTo>
                    <a:pt x="4956835" y="2364417"/>
                  </a:lnTo>
                  <a:cubicBezTo>
                    <a:pt x="4956835" y="2432997"/>
                    <a:pt x="4900954" y="2488877"/>
                    <a:pt x="4832374" y="248887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5498333" y="460374"/>
            <a:ext cx="2683405" cy="1346202"/>
            <a:chOff x="0" y="0"/>
            <a:chExt cx="3814987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14988" cy="1913890"/>
            </a:xfrm>
            <a:custGeom>
              <a:avLst/>
              <a:gdLst/>
              <a:ahLst/>
              <a:cxnLst/>
              <a:rect l="l" t="t" r="r" b="b"/>
              <a:pathLst>
                <a:path w="3814988" h="1913890">
                  <a:moveTo>
                    <a:pt x="3690527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90527" y="0"/>
                  </a:lnTo>
                  <a:cubicBezTo>
                    <a:pt x="3759107" y="0"/>
                    <a:pt x="3814988" y="55880"/>
                    <a:pt x="3814988" y="124460"/>
                  </a:cubicBezTo>
                  <a:lnTo>
                    <a:pt x="3814988" y="1789430"/>
                  </a:lnTo>
                  <a:cubicBezTo>
                    <a:pt x="3814988" y="1858010"/>
                    <a:pt x="3759107" y="1913890"/>
                    <a:pt x="3690527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AutoShape 10"/>
          <p:cNvSpPr/>
          <p:nvPr/>
        </p:nvSpPr>
        <p:spPr>
          <a:xfrm>
            <a:off x="0" y="1485900"/>
            <a:ext cx="1575065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5C4B05-781E-F431-12DC-F4989ABAD4FB}"/>
              </a:ext>
            </a:extLst>
          </p:cNvPr>
          <p:cNvSpPr txBox="1"/>
          <p:nvPr/>
        </p:nvSpPr>
        <p:spPr>
          <a:xfrm>
            <a:off x="15679825" y="59486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441B3D-7F15-B612-92BA-4964A531C6FD}"/>
              </a:ext>
            </a:extLst>
          </p:cNvPr>
          <p:cNvSpPr txBox="1"/>
          <p:nvPr/>
        </p:nvSpPr>
        <p:spPr>
          <a:xfrm>
            <a:off x="457200" y="2126706"/>
            <a:ext cx="1245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5FE7C1-FA1F-1B2D-E1A6-E7941721E08A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259300" y="0"/>
            <a:ext cx="1486340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7234865"/>
            <a:ext cx="3052135" cy="3052135"/>
            <a:chOff x="0" y="0"/>
            <a:chExt cx="1752211" cy="17522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52211" cy="1752211"/>
            </a:xfrm>
            <a:custGeom>
              <a:avLst/>
              <a:gdLst/>
              <a:ahLst/>
              <a:cxnLst/>
              <a:rect l="l" t="t" r="r" b="b"/>
              <a:pathLst>
                <a:path w="1752211" h="1752211">
                  <a:moveTo>
                    <a:pt x="0" y="0"/>
                  </a:moveTo>
                  <a:lnTo>
                    <a:pt x="1752211" y="0"/>
                  </a:lnTo>
                  <a:lnTo>
                    <a:pt x="1752211" y="1752211"/>
                  </a:lnTo>
                  <a:lnTo>
                    <a:pt x="0" y="1752211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3603275" y="2103007"/>
            <a:ext cx="13104886" cy="7807139"/>
            <a:chOff x="0" y="0"/>
            <a:chExt cx="3451493" cy="20562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51492" cy="2056201"/>
            </a:xfrm>
            <a:custGeom>
              <a:avLst/>
              <a:gdLst/>
              <a:ahLst/>
              <a:cxnLst/>
              <a:rect l="l" t="t" r="r" b="b"/>
              <a:pathLst>
                <a:path w="3451492" h="2056201">
                  <a:moveTo>
                    <a:pt x="0" y="0"/>
                  </a:moveTo>
                  <a:lnTo>
                    <a:pt x="3451492" y="0"/>
                  </a:lnTo>
                  <a:lnTo>
                    <a:pt x="3451492" y="2056201"/>
                  </a:lnTo>
                  <a:lnTo>
                    <a:pt x="0" y="205620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86218" y="3161601"/>
            <a:ext cx="3203415" cy="5332632"/>
          </a:xfrm>
          <a:custGeom>
            <a:avLst/>
            <a:gdLst/>
            <a:ahLst/>
            <a:cxnLst/>
            <a:rect l="l" t="t" r="r" b="b"/>
            <a:pathLst>
              <a:path w="3203415" h="5332632">
                <a:moveTo>
                  <a:pt x="0" y="0"/>
                </a:moveTo>
                <a:lnTo>
                  <a:pt x="3203415" y="0"/>
                </a:lnTo>
                <a:lnTo>
                  <a:pt x="3203415" y="5332631"/>
                </a:lnTo>
                <a:lnTo>
                  <a:pt x="0" y="53326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5398" t="-42745" r="-203108" b="-3286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85362" y="8475182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D601D5-4ADC-A9F6-E7D8-4350A57D76FF}"/>
              </a:ext>
            </a:extLst>
          </p:cNvPr>
          <p:cNvSpPr txBox="1"/>
          <p:nvPr/>
        </p:nvSpPr>
        <p:spPr>
          <a:xfrm>
            <a:off x="187618" y="8835055"/>
            <a:ext cx="2882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Insert Local Area Logo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5CC3B4-BB66-A9FC-C5FE-B54664A965F0}"/>
              </a:ext>
            </a:extLst>
          </p:cNvPr>
          <p:cNvSpPr txBox="1"/>
          <p:nvPr/>
        </p:nvSpPr>
        <p:spPr>
          <a:xfrm>
            <a:off x="3699630" y="2400300"/>
            <a:ext cx="1245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AC65AB-9C05-3050-9A00-72BBA9BFBD30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396008"/>
            <a:ext cx="16230600" cy="3862292"/>
            <a:chOff x="0" y="0"/>
            <a:chExt cx="21640800" cy="514972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0613" b="30613"/>
            <a:stretch>
              <a:fillRect/>
            </a:stretch>
          </p:blipFill>
          <p:spPr>
            <a:xfrm>
              <a:off x="0" y="0"/>
              <a:ext cx="21640800" cy="514972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335619" y="5729282"/>
            <a:ext cx="15616762" cy="3075192"/>
            <a:chOff x="0" y="0"/>
            <a:chExt cx="2063823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63823" cy="406400"/>
            </a:xfrm>
            <a:custGeom>
              <a:avLst/>
              <a:gdLst/>
              <a:ahLst/>
              <a:cxnLst/>
              <a:rect l="l" t="t" r="r" b="b"/>
              <a:pathLst>
                <a:path w="2063823" h="406400">
                  <a:moveTo>
                    <a:pt x="1860623" y="0"/>
                  </a:moveTo>
                  <a:cubicBezTo>
                    <a:pt x="1972848" y="0"/>
                    <a:pt x="2063823" y="90976"/>
                    <a:pt x="2063823" y="203200"/>
                  </a:cubicBezTo>
                  <a:cubicBezTo>
                    <a:pt x="2063823" y="315424"/>
                    <a:pt x="1972848" y="406400"/>
                    <a:pt x="186062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4EEE5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-318906" y="1408112"/>
            <a:ext cx="2866434" cy="0"/>
          </a:xfrm>
          <a:prstGeom prst="line">
            <a:avLst/>
          </a:prstGeom>
          <a:ln w="38100" cap="flat">
            <a:solidFill>
              <a:srgbClr val="F4EEE5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8" name="AutoShape 8"/>
          <p:cNvSpPr/>
          <p:nvPr/>
        </p:nvSpPr>
        <p:spPr>
          <a:xfrm>
            <a:off x="15740472" y="1408112"/>
            <a:ext cx="2866434" cy="0"/>
          </a:xfrm>
          <a:prstGeom prst="line">
            <a:avLst/>
          </a:prstGeom>
          <a:ln w="38100" cap="flat">
            <a:solidFill>
              <a:srgbClr val="F4EEE5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DC2110-CD87-9F28-630D-677A6AA83CE4}"/>
              </a:ext>
            </a:extLst>
          </p:cNvPr>
          <p:cNvSpPr txBox="1"/>
          <p:nvPr/>
        </p:nvSpPr>
        <p:spPr>
          <a:xfrm>
            <a:off x="2935975" y="807947"/>
            <a:ext cx="1242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Section Title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259300" y="0"/>
            <a:ext cx="1486340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7234865"/>
            <a:ext cx="3052135" cy="3052135"/>
            <a:chOff x="0" y="0"/>
            <a:chExt cx="1752211" cy="17522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52211" cy="1752211"/>
            </a:xfrm>
            <a:custGeom>
              <a:avLst/>
              <a:gdLst/>
              <a:ahLst/>
              <a:cxnLst/>
              <a:rect l="l" t="t" r="r" b="b"/>
              <a:pathLst>
                <a:path w="1752211" h="1752211">
                  <a:moveTo>
                    <a:pt x="0" y="0"/>
                  </a:moveTo>
                  <a:lnTo>
                    <a:pt x="1752211" y="0"/>
                  </a:lnTo>
                  <a:lnTo>
                    <a:pt x="1752211" y="1752211"/>
                  </a:lnTo>
                  <a:lnTo>
                    <a:pt x="0" y="1752211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3603275" y="2103007"/>
            <a:ext cx="13104886" cy="7807139"/>
            <a:chOff x="0" y="0"/>
            <a:chExt cx="3451493" cy="20562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51492" cy="2056201"/>
            </a:xfrm>
            <a:custGeom>
              <a:avLst/>
              <a:gdLst/>
              <a:ahLst/>
              <a:cxnLst/>
              <a:rect l="l" t="t" r="r" b="b"/>
              <a:pathLst>
                <a:path w="3451492" h="2056201">
                  <a:moveTo>
                    <a:pt x="0" y="0"/>
                  </a:moveTo>
                  <a:lnTo>
                    <a:pt x="3451492" y="0"/>
                  </a:lnTo>
                  <a:lnTo>
                    <a:pt x="3451492" y="2056201"/>
                  </a:lnTo>
                  <a:lnTo>
                    <a:pt x="0" y="205620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28212" y="3384379"/>
            <a:ext cx="3094034" cy="5090803"/>
          </a:xfrm>
          <a:custGeom>
            <a:avLst/>
            <a:gdLst/>
            <a:ahLst/>
            <a:cxnLst/>
            <a:rect l="l" t="t" r="r" b="b"/>
            <a:pathLst>
              <a:path w="3094034" h="5090803">
                <a:moveTo>
                  <a:pt x="0" y="0"/>
                </a:moveTo>
                <a:lnTo>
                  <a:pt x="3094034" y="0"/>
                </a:lnTo>
                <a:lnTo>
                  <a:pt x="3094034" y="5090803"/>
                </a:lnTo>
                <a:lnTo>
                  <a:pt x="0" y="50908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234" r="-12618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85362" y="8475182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6B05EF-4CC7-E396-5586-2F3818D5620A}"/>
              </a:ext>
            </a:extLst>
          </p:cNvPr>
          <p:cNvSpPr txBox="1"/>
          <p:nvPr/>
        </p:nvSpPr>
        <p:spPr>
          <a:xfrm>
            <a:off x="228212" y="8857484"/>
            <a:ext cx="3496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Insert Local Area Logo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5DA600-1A85-0DC2-2C0C-6658D2FCDCE2}"/>
              </a:ext>
            </a:extLst>
          </p:cNvPr>
          <p:cNvSpPr txBox="1"/>
          <p:nvPr/>
        </p:nvSpPr>
        <p:spPr>
          <a:xfrm>
            <a:off x="3699630" y="2400300"/>
            <a:ext cx="1245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49898C-344E-1006-5773-C59EC740580F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87792" y="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2130376"/>
            <a:ext cx="11611748" cy="7424674"/>
            <a:chOff x="0" y="0"/>
            <a:chExt cx="3798562" cy="2428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8562" cy="2428841"/>
            </a:xfrm>
            <a:custGeom>
              <a:avLst/>
              <a:gdLst/>
              <a:ahLst/>
              <a:cxnLst/>
              <a:rect l="l" t="t" r="r" b="b"/>
              <a:pathLst>
                <a:path w="3798562" h="2428841">
                  <a:moveTo>
                    <a:pt x="3674102" y="2428840"/>
                  </a:moveTo>
                  <a:lnTo>
                    <a:pt x="124460" y="2428840"/>
                  </a:lnTo>
                  <a:cubicBezTo>
                    <a:pt x="55880" y="2428840"/>
                    <a:pt x="0" y="2372960"/>
                    <a:pt x="0" y="2304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74102" y="0"/>
                  </a:lnTo>
                  <a:cubicBezTo>
                    <a:pt x="3742682" y="0"/>
                    <a:pt x="3798562" y="55880"/>
                    <a:pt x="3798562" y="124460"/>
                  </a:cubicBezTo>
                  <a:lnTo>
                    <a:pt x="3798562" y="2304380"/>
                  </a:lnTo>
                  <a:cubicBezTo>
                    <a:pt x="3798562" y="2372960"/>
                    <a:pt x="3742682" y="2428841"/>
                    <a:pt x="3674102" y="24288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400964" y="4144409"/>
            <a:ext cx="3973655" cy="5960483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r="-125000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3516680" y="1096491"/>
            <a:ext cx="3369865" cy="1346202"/>
            <a:chOff x="0" y="0"/>
            <a:chExt cx="4790925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90925" cy="1913890"/>
            </a:xfrm>
            <a:custGeom>
              <a:avLst/>
              <a:gdLst/>
              <a:ahLst/>
              <a:cxnLst/>
              <a:rect l="l" t="t" r="r" b="b"/>
              <a:pathLst>
                <a:path w="4790925" h="1913890">
                  <a:moveTo>
                    <a:pt x="466646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6465" y="0"/>
                  </a:lnTo>
                  <a:cubicBezTo>
                    <a:pt x="4735045" y="0"/>
                    <a:pt x="4790925" y="55880"/>
                    <a:pt x="4790925" y="124460"/>
                  </a:cubicBezTo>
                  <a:lnTo>
                    <a:pt x="4790925" y="1789430"/>
                  </a:lnTo>
                  <a:cubicBezTo>
                    <a:pt x="4790925" y="1858010"/>
                    <a:pt x="4735045" y="1913890"/>
                    <a:pt x="4666465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4387792" y="10004142"/>
            <a:ext cx="2724168" cy="625758"/>
          </a:xfrm>
          <a:custGeom>
            <a:avLst/>
            <a:gdLst/>
            <a:ahLst/>
            <a:cxnLst/>
            <a:rect l="l" t="t" r="r" b="b"/>
            <a:pathLst>
              <a:path w="2724168" h="625758">
                <a:moveTo>
                  <a:pt x="0" y="0"/>
                </a:moveTo>
                <a:lnTo>
                  <a:pt x="2724168" y="0"/>
                </a:lnTo>
                <a:lnTo>
                  <a:pt x="2724168" y="625758"/>
                </a:lnTo>
                <a:lnTo>
                  <a:pt x="0" y="625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 l="-120907" r="-55071" b="-21988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508659" y="10048875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ADE5D2-C716-7FBC-D610-4CA947623C1A}"/>
              </a:ext>
            </a:extLst>
          </p:cNvPr>
          <p:cNvSpPr txBox="1"/>
          <p:nvPr/>
        </p:nvSpPr>
        <p:spPr>
          <a:xfrm>
            <a:off x="13692426" y="118335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294E19-75B8-A422-B94E-AB2BC7C07827}"/>
              </a:ext>
            </a:extLst>
          </p:cNvPr>
          <p:cNvSpPr txBox="1"/>
          <p:nvPr/>
        </p:nvSpPr>
        <p:spPr>
          <a:xfrm>
            <a:off x="1115226" y="2367951"/>
            <a:ext cx="10542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9331CE-D954-ED95-E3C1-9F47F5AB7705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259300" y="0"/>
            <a:ext cx="1486340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7234865"/>
            <a:ext cx="3052135" cy="3052135"/>
            <a:chOff x="0" y="0"/>
            <a:chExt cx="1752211" cy="17522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52211" cy="1752211"/>
            </a:xfrm>
            <a:custGeom>
              <a:avLst/>
              <a:gdLst/>
              <a:ahLst/>
              <a:cxnLst/>
              <a:rect l="l" t="t" r="r" b="b"/>
              <a:pathLst>
                <a:path w="1752211" h="1752211">
                  <a:moveTo>
                    <a:pt x="0" y="0"/>
                  </a:moveTo>
                  <a:lnTo>
                    <a:pt x="1752211" y="0"/>
                  </a:lnTo>
                  <a:lnTo>
                    <a:pt x="1752211" y="1752211"/>
                  </a:lnTo>
                  <a:lnTo>
                    <a:pt x="0" y="1752211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3603275" y="2103007"/>
            <a:ext cx="13104886" cy="7807139"/>
            <a:chOff x="0" y="0"/>
            <a:chExt cx="3451493" cy="20562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51492" cy="2056201"/>
            </a:xfrm>
            <a:custGeom>
              <a:avLst/>
              <a:gdLst/>
              <a:ahLst/>
              <a:cxnLst/>
              <a:rect l="l" t="t" r="r" b="b"/>
              <a:pathLst>
                <a:path w="3451492" h="2056201">
                  <a:moveTo>
                    <a:pt x="0" y="0"/>
                  </a:moveTo>
                  <a:lnTo>
                    <a:pt x="3451492" y="0"/>
                  </a:lnTo>
                  <a:lnTo>
                    <a:pt x="3451492" y="2056201"/>
                  </a:lnTo>
                  <a:lnTo>
                    <a:pt x="0" y="205620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3353" y="3291973"/>
            <a:ext cx="3299703" cy="5087050"/>
          </a:xfrm>
          <a:custGeom>
            <a:avLst/>
            <a:gdLst/>
            <a:ahLst/>
            <a:cxnLst/>
            <a:rect l="l" t="t" r="r" b="b"/>
            <a:pathLst>
              <a:path w="3299703" h="5087050">
                <a:moveTo>
                  <a:pt x="0" y="0"/>
                </a:moveTo>
                <a:lnTo>
                  <a:pt x="3299703" y="0"/>
                </a:lnTo>
                <a:lnTo>
                  <a:pt x="3299703" y="5087050"/>
                </a:lnTo>
                <a:lnTo>
                  <a:pt x="0" y="5087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5066" t="-10261" r="-7825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0387" y="8420100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F557F0-CEE4-9243-6896-68AF6B4E1C12}"/>
              </a:ext>
            </a:extLst>
          </p:cNvPr>
          <p:cNvSpPr txBox="1"/>
          <p:nvPr/>
        </p:nvSpPr>
        <p:spPr>
          <a:xfrm>
            <a:off x="123594" y="8779982"/>
            <a:ext cx="3052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Insert Local Area Logo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5C9C2D-9AD3-5399-D1B0-BA8C09E3FCBB}"/>
              </a:ext>
            </a:extLst>
          </p:cNvPr>
          <p:cNvSpPr txBox="1"/>
          <p:nvPr/>
        </p:nvSpPr>
        <p:spPr>
          <a:xfrm>
            <a:off x="3699630" y="2400300"/>
            <a:ext cx="1245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7AE799-FF94-ED61-5908-1621E8AFABD5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143836"/>
            <a:ext cx="19349991" cy="2137852"/>
            <a:chOff x="0" y="0"/>
            <a:chExt cx="5096294" cy="5630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6294" cy="563056"/>
            </a:xfrm>
            <a:custGeom>
              <a:avLst/>
              <a:gdLst/>
              <a:ahLst/>
              <a:cxnLst/>
              <a:rect l="l" t="t" r="r" b="b"/>
              <a:pathLst>
                <a:path w="5096294" h="563056">
                  <a:moveTo>
                    <a:pt x="0" y="0"/>
                  </a:moveTo>
                  <a:lnTo>
                    <a:pt x="5096294" y="0"/>
                  </a:lnTo>
                  <a:lnTo>
                    <a:pt x="5096294" y="563056"/>
                  </a:lnTo>
                  <a:lnTo>
                    <a:pt x="0" y="563056"/>
                  </a:lnTo>
                  <a:close/>
                </a:path>
              </a:pathLst>
            </a:custGeom>
            <a:solidFill>
              <a:srgbClr val="FFB61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8545926" y="-766471"/>
            <a:ext cx="988466" cy="4321770"/>
            <a:chOff x="0" y="0"/>
            <a:chExt cx="660400" cy="2887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2887400"/>
            </a:xfrm>
            <a:custGeom>
              <a:avLst/>
              <a:gdLst/>
              <a:ahLst/>
              <a:cxnLst/>
              <a:rect l="l" t="t" r="r" b="b"/>
              <a:pathLst>
                <a:path w="660400" h="2887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74585"/>
                  </a:cubicBezTo>
                  <a:lnTo>
                    <a:pt x="660400" y="2887400"/>
                  </a:lnTo>
                  <a:lnTo>
                    <a:pt x="0" y="2887400"/>
                  </a:lnTo>
                  <a:lnTo>
                    <a:pt x="0" y="37645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525182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1978152"/>
            <a:ext cx="10698489" cy="6696162"/>
            <a:chOff x="0" y="0"/>
            <a:chExt cx="2817709" cy="17635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17709" cy="1763598"/>
            </a:xfrm>
            <a:custGeom>
              <a:avLst/>
              <a:gdLst/>
              <a:ahLst/>
              <a:cxnLst/>
              <a:rect l="l" t="t" r="r" b="b"/>
              <a:pathLst>
                <a:path w="2817709" h="1763598">
                  <a:moveTo>
                    <a:pt x="0" y="0"/>
                  </a:moveTo>
                  <a:lnTo>
                    <a:pt x="2817709" y="0"/>
                  </a:lnTo>
                  <a:lnTo>
                    <a:pt x="2817709" y="1763598"/>
                  </a:lnTo>
                  <a:lnTo>
                    <a:pt x="0" y="1763598"/>
                  </a:lnTo>
                  <a:close/>
                </a:path>
              </a:pathLst>
            </a:custGeom>
            <a:solidFill>
              <a:srgbClr val="1F287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1433615" y="4864319"/>
            <a:ext cx="2094269" cy="5038827"/>
            <a:chOff x="0" y="0"/>
            <a:chExt cx="836072" cy="20115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6072" cy="2011595"/>
            </a:xfrm>
            <a:custGeom>
              <a:avLst/>
              <a:gdLst/>
              <a:ahLst/>
              <a:cxnLst/>
              <a:rect l="l" t="t" r="r" b="b"/>
              <a:pathLst>
                <a:path w="836072" h="2011595">
                  <a:moveTo>
                    <a:pt x="278841" y="19070"/>
                  </a:moveTo>
                  <a:cubicBezTo>
                    <a:pt x="321566" y="7556"/>
                    <a:pt x="370434" y="0"/>
                    <a:pt x="418261" y="0"/>
                  </a:cubicBezTo>
                  <a:cubicBezTo>
                    <a:pt x="466089" y="0"/>
                    <a:pt x="512112" y="6476"/>
                    <a:pt x="554523" y="17990"/>
                  </a:cubicBezTo>
                  <a:cubicBezTo>
                    <a:pt x="555427" y="18350"/>
                    <a:pt x="556329" y="18350"/>
                    <a:pt x="557231" y="18710"/>
                  </a:cubicBezTo>
                  <a:cubicBezTo>
                    <a:pt x="716504" y="64765"/>
                    <a:pt x="833816" y="186379"/>
                    <a:pt x="836072" y="355131"/>
                  </a:cubicBezTo>
                  <a:lnTo>
                    <a:pt x="836072" y="2011595"/>
                  </a:lnTo>
                  <a:lnTo>
                    <a:pt x="0" y="2011595"/>
                  </a:lnTo>
                  <a:lnTo>
                    <a:pt x="0" y="356360"/>
                  </a:lnTo>
                  <a:cubicBezTo>
                    <a:pt x="2256" y="185660"/>
                    <a:pt x="117763" y="64045"/>
                    <a:pt x="278841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4EEE5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0" y="1612686"/>
            <a:ext cx="6463821" cy="0"/>
          </a:xfrm>
          <a:prstGeom prst="line">
            <a:avLst/>
          </a:prstGeom>
          <a:ln w="38100" cap="flat">
            <a:solidFill>
              <a:srgbClr val="212492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5" name="AutoShape 15"/>
          <p:cNvSpPr/>
          <p:nvPr/>
        </p:nvSpPr>
        <p:spPr>
          <a:xfrm>
            <a:off x="6907701" y="6923730"/>
            <a:ext cx="3088488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oval" w="lg" len="lg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10122217" y="674053"/>
            <a:ext cx="8685555" cy="8229600"/>
            <a:chOff x="0" y="0"/>
            <a:chExt cx="11580741" cy="1097280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/>
            <a:srcRect l="8978" r="20705"/>
            <a:stretch>
              <a:fillRect/>
            </a:stretch>
          </p:blipFill>
          <p:spPr>
            <a:xfrm>
              <a:off x="0" y="0"/>
              <a:ext cx="11580741" cy="10972800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9139238" y="4788853"/>
            <a:ext cx="9525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CC3515-8BE9-C36A-3E12-9318BACCC38F}"/>
              </a:ext>
            </a:extLst>
          </p:cNvPr>
          <p:cNvSpPr txBox="1"/>
          <p:nvPr/>
        </p:nvSpPr>
        <p:spPr>
          <a:xfrm>
            <a:off x="273150" y="6566540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highlight>
                  <a:srgbClr val="FFFF00"/>
                </a:highlight>
              </a:rPr>
              <a:t>Insert Local Area Logo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75B093-1E37-3C6E-D633-4BE8BF02A6EB}"/>
              </a:ext>
            </a:extLst>
          </p:cNvPr>
          <p:cNvSpPr txBox="1"/>
          <p:nvPr/>
        </p:nvSpPr>
        <p:spPr>
          <a:xfrm>
            <a:off x="609600" y="2655005"/>
            <a:ext cx="782123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Insert Presentation Title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87792" y="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14350" y="2130376"/>
            <a:ext cx="12126098" cy="7564962"/>
            <a:chOff x="0" y="0"/>
            <a:chExt cx="3798562" cy="2428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8562" cy="2428841"/>
            </a:xfrm>
            <a:custGeom>
              <a:avLst/>
              <a:gdLst/>
              <a:ahLst/>
              <a:cxnLst/>
              <a:rect l="l" t="t" r="r" b="b"/>
              <a:pathLst>
                <a:path w="3798562" h="2428841">
                  <a:moveTo>
                    <a:pt x="3674102" y="2428840"/>
                  </a:moveTo>
                  <a:lnTo>
                    <a:pt x="124460" y="2428840"/>
                  </a:lnTo>
                  <a:cubicBezTo>
                    <a:pt x="55880" y="2428840"/>
                    <a:pt x="0" y="2372960"/>
                    <a:pt x="0" y="2304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74102" y="0"/>
                  </a:lnTo>
                  <a:cubicBezTo>
                    <a:pt x="3742682" y="0"/>
                    <a:pt x="3798562" y="55880"/>
                    <a:pt x="3798562" y="124460"/>
                  </a:cubicBezTo>
                  <a:lnTo>
                    <a:pt x="3798562" y="2304380"/>
                  </a:lnTo>
                  <a:cubicBezTo>
                    <a:pt x="3798562" y="2372960"/>
                    <a:pt x="3742682" y="2428841"/>
                    <a:pt x="3674102" y="24288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400964" y="3788937"/>
            <a:ext cx="4210636" cy="6315955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 rot="-71849">
              <a:off x="-94324" y="-60801"/>
              <a:ext cx="6538622" cy="9646602"/>
            </a:xfrm>
            <a:custGeom>
              <a:avLst/>
              <a:gdLst/>
              <a:ahLst/>
              <a:cxnLst/>
              <a:rect l="l" t="t" r="r" b="b"/>
              <a:pathLst>
                <a:path w="6538622" h="9646602">
                  <a:moveTo>
                    <a:pt x="5574" y="9035913"/>
                  </a:moveTo>
                  <a:lnTo>
                    <a:pt x="184461" y="477983"/>
                  </a:lnTo>
                  <a:cubicBezTo>
                    <a:pt x="190035" y="211341"/>
                    <a:pt x="410400" y="0"/>
                    <a:pt x="677042" y="5574"/>
                  </a:cubicBezTo>
                  <a:lnTo>
                    <a:pt x="6060666" y="118109"/>
                  </a:lnTo>
                  <a:cubicBezTo>
                    <a:pt x="6327307" y="123682"/>
                    <a:pt x="6538622" y="345317"/>
                    <a:pt x="6533074" y="610689"/>
                  </a:cubicBezTo>
                  <a:lnTo>
                    <a:pt x="6354187" y="9168619"/>
                  </a:lnTo>
                  <a:cubicBezTo>
                    <a:pt x="6348613" y="9435261"/>
                    <a:pt x="6128248" y="9646602"/>
                    <a:pt x="5861606" y="9641028"/>
                  </a:cubicBezTo>
                  <a:lnTo>
                    <a:pt x="477982" y="9528493"/>
                  </a:lnTo>
                  <a:cubicBezTo>
                    <a:pt x="212610" y="9522946"/>
                    <a:pt x="0" y="9302555"/>
                    <a:pt x="5574" y="9035913"/>
                  </a:cubicBezTo>
                  <a:close/>
                </a:path>
              </a:pathLst>
            </a:custGeom>
            <a:blipFill>
              <a:blip r:embed="rId2"/>
              <a:stretch>
                <a:fillRect l="-23805" r="-23805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3516680" y="1096491"/>
            <a:ext cx="3369865" cy="1346202"/>
            <a:chOff x="0" y="0"/>
            <a:chExt cx="4790925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90925" cy="1913890"/>
            </a:xfrm>
            <a:custGeom>
              <a:avLst/>
              <a:gdLst/>
              <a:ahLst/>
              <a:cxnLst/>
              <a:rect l="l" t="t" r="r" b="b"/>
              <a:pathLst>
                <a:path w="4790925" h="1913890">
                  <a:moveTo>
                    <a:pt x="466646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6465" y="0"/>
                  </a:lnTo>
                  <a:cubicBezTo>
                    <a:pt x="4735045" y="0"/>
                    <a:pt x="4790925" y="55880"/>
                    <a:pt x="4790925" y="124460"/>
                  </a:cubicBezTo>
                  <a:lnTo>
                    <a:pt x="4790925" y="1789430"/>
                  </a:lnTo>
                  <a:cubicBezTo>
                    <a:pt x="4790925" y="1858010"/>
                    <a:pt x="4735045" y="1913890"/>
                    <a:pt x="4666465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4387792" y="10004142"/>
            <a:ext cx="2724168" cy="625758"/>
          </a:xfrm>
          <a:custGeom>
            <a:avLst/>
            <a:gdLst/>
            <a:ahLst/>
            <a:cxnLst/>
            <a:rect l="l" t="t" r="r" b="b"/>
            <a:pathLst>
              <a:path w="2724168" h="625758">
                <a:moveTo>
                  <a:pt x="0" y="0"/>
                </a:moveTo>
                <a:lnTo>
                  <a:pt x="2724168" y="0"/>
                </a:lnTo>
                <a:lnTo>
                  <a:pt x="2724168" y="625758"/>
                </a:lnTo>
                <a:lnTo>
                  <a:pt x="0" y="625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 l="-120907" r="-55071" b="-21988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508659" y="10020300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393261-13BE-E40D-F1EC-046C6DA3DD95}"/>
              </a:ext>
            </a:extLst>
          </p:cNvPr>
          <p:cNvSpPr txBox="1"/>
          <p:nvPr/>
        </p:nvSpPr>
        <p:spPr>
          <a:xfrm>
            <a:off x="13692426" y="118335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15D323-DFE0-8294-D698-168853C87B1A}"/>
              </a:ext>
            </a:extLst>
          </p:cNvPr>
          <p:cNvSpPr txBox="1"/>
          <p:nvPr/>
        </p:nvSpPr>
        <p:spPr>
          <a:xfrm>
            <a:off x="848062" y="2442693"/>
            <a:ext cx="10809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8AF76C-19B4-58E9-65AE-E0CD2658C0DC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87792" y="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14350" y="2130376"/>
            <a:ext cx="12126098" cy="7768792"/>
            <a:chOff x="0" y="0"/>
            <a:chExt cx="3798562" cy="2428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8562" cy="2428841"/>
            </a:xfrm>
            <a:custGeom>
              <a:avLst/>
              <a:gdLst/>
              <a:ahLst/>
              <a:cxnLst/>
              <a:rect l="l" t="t" r="r" b="b"/>
              <a:pathLst>
                <a:path w="3798562" h="2428841">
                  <a:moveTo>
                    <a:pt x="3674102" y="2428840"/>
                  </a:moveTo>
                  <a:lnTo>
                    <a:pt x="124460" y="2428840"/>
                  </a:lnTo>
                  <a:cubicBezTo>
                    <a:pt x="55880" y="2428840"/>
                    <a:pt x="0" y="2372960"/>
                    <a:pt x="0" y="2304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74102" y="0"/>
                  </a:lnTo>
                  <a:cubicBezTo>
                    <a:pt x="3742682" y="0"/>
                    <a:pt x="3798562" y="55880"/>
                    <a:pt x="3798562" y="124460"/>
                  </a:cubicBezTo>
                  <a:lnTo>
                    <a:pt x="3798562" y="2304380"/>
                  </a:lnTo>
                  <a:cubicBezTo>
                    <a:pt x="3798562" y="2372960"/>
                    <a:pt x="3742682" y="2428841"/>
                    <a:pt x="3674102" y="24288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400964" y="4144409"/>
            <a:ext cx="3973655" cy="5960483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40366" r="-34858" b="-5962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3516680" y="1096491"/>
            <a:ext cx="3369865" cy="1346202"/>
            <a:chOff x="0" y="0"/>
            <a:chExt cx="4790925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90925" cy="1913890"/>
            </a:xfrm>
            <a:custGeom>
              <a:avLst/>
              <a:gdLst/>
              <a:ahLst/>
              <a:cxnLst/>
              <a:rect l="l" t="t" r="r" b="b"/>
              <a:pathLst>
                <a:path w="4790925" h="1913890">
                  <a:moveTo>
                    <a:pt x="466646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6465" y="0"/>
                  </a:lnTo>
                  <a:cubicBezTo>
                    <a:pt x="4735045" y="0"/>
                    <a:pt x="4790925" y="55880"/>
                    <a:pt x="4790925" y="124460"/>
                  </a:cubicBezTo>
                  <a:lnTo>
                    <a:pt x="4790925" y="1789430"/>
                  </a:lnTo>
                  <a:cubicBezTo>
                    <a:pt x="4790925" y="1858010"/>
                    <a:pt x="4735045" y="1913890"/>
                    <a:pt x="4666465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4387792" y="10004142"/>
            <a:ext cx="2724168" cy="625758"/>
          </a:xfrm>
          <a:custGeom>
            <a:avLst/>
            <a:gdLst/>
            <a:ahLst/>
            <a:cxnLst/>
            <a:rect l="l" t="t" r="r" b="b"/>
            <a:pathLst>
              <a:path w="2724168" h="625758">
                <a:moveTo>
                  <a:pt x="0" y="0"/>
                </a:moveTo>
                <a:lnTo>
                  <a:pt x="2724168" y="0"/>
                </a:lnTo>
                <a:lnTo>
                  <a:pt x="2724168" y="625758"/>
                </a:lnTo>
                <a:lnTo>
                  <a:pt x="0" y="625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 l="-120907" r="-55071" b="-21988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478000" y="10048875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2D7EF1-96C4-CC8D-9ACD-1E1ACD8117BE}"/>
              </a:ext>
            </a:extLst>
          </p:cNvPr>
          <p:cNvSpPr txBox="1"/>
          <p:nvPr/>
        </p:nvSpPr>
        <p:spPr>
          <a:xfrm>
            <a:off x="13692426" y="118335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D5DCDA-39FC-8302-089E-AE8A2859314E}"/>
              </a:ext>
            </a:extLst>
          </p:cNvPr>
          <p:cNvSpPr txBox="1"/>
          <p:nvPr/>
        </p:nvSpPr>
        <p:spPr>
          <a:xfrm>
            <a:off x="618845" y="2442693"/>
            <a:ext cx="10658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247889-A48B-722C-5BD7-366522247916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396008"/>
            <a:ext cx="16230600" cy="3862292"/>
            <a:chOff x="0" y="0"/>
            <a:chExt cx="21640800" cy="514972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9661" b="29661"/>
            <a:stretch>
              <a:fillRect/>
            </a:stretch>
          </p:blipFill>
          <p:spPr>
            <a:xfrm>
              <a:off x="0" y="0"/>
              <a:ext cx="21640800" cy="514972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335619" y="5729282"/>
            <a:ext cx="15616762" cy="3075192"/>
            <a:chOff x="0" y="0"/>
            <a:chExt cx="2063823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63823" cy="406400"/>
            </a:xfrm>
            <a:custGeom>
              <a:avLst/>
              <a:gdLst/>
              <a:ahLst/>
              <a:cxnLst/>
              <a:rect l="l" t="t" r="r" b="b"/>
              <a:pathLst>
                <a:path w="2063823" h="406400">
                  <a:moveTo>
                    <a:pt x="1860623" y="0"/>
                  </a:moveTo>
                  <a:cubicBezTo>
                    <a:pt x="1972848" y="0"/>
                    <a:pt x="2063823" y="90976"/>
                    <a:pt x="2063823" y="203200"/>
                  </a:cubicBezTo>
                  <a:cubicBezTo>
                    <a:pt x="2063823" y="315424"/>
                    <a:pt x="1972848" y="406400"/>
                    <a:pt x="186062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4EEE5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-318906" y="1408112"/>
            <a:ext cx="2866434" cy="0"/>
          </a:xfrm>
          <a:prstGeom prst="line">
            <a:avLst/>
          </a:prstGeom>
          <a:ln w="38100" cap="flat">
            <a:solidFill>
              <a:srgbClr val="F4EEE5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8" name="AutoShape 8"/>
          <p:cNvSpPr/>
          <p:nvPr/>
        </p:nvSpPr>
        <p:spPr>
          <a:xfrm>
            <a:off x="15740472" y="1408112"/>
            <a:ext cx="2866434" cy="0"/>
          </a:xfrm>
          <a:prstGeom prst="line">
            <a:avLst/>
          </a:prstGeom>
          <a:ln w="38100" cap="flat">
            <a:solidFill>
              <a:srgbClr val="F4EEE5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B3E5F9-B64B-11A4-1FA9-63B9B987CE67}"/>
              </a:ext>
            </a:extLst>
          </p:cNvPr>
          <p:cNvSpPr txBox="1"/>
          <p:nvPr/>
        </p:nvSpPr>
        <p:spPr>
          <a:xfrm>
            <a:off x="2819400" y="882361"/>
            <a:ext cx="1234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Section Title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87792" y="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14350" y="2130376"/>
            <a:ext cx="12126098" cy="7661324"/>
            <a:chOff x="0" y="0"/>
            <a:chExt cx="3798562" cy="2428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8562" cy="2428841"/>
            </a:xfrm>
            <a:custGeom>
              <a:avLst/>
              <a:gdLst/>
              <a:ahLst/>
              <a:cxnLst/>
              <a:rect l="l" t="t" r="r" b="b"/>
              <a:pathLst>
                <a:path w="3798562" h="2428841">
                  <a:moveTo>
                    <a:pt x="3674102" y="2428840"/>
                  </a:moveTo>
                  <a:lnTo>
                    <a:pt x="124460" y="2428840"/>
                  </a:lnTo>
                  <a:cubicBezTo>
                    <a:pt x="55880" y="2428840"/>
                    <a:pt x="0" y="2372960"/>
                    <a:pt x="0" y="2304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74102" y="0"/>
                  </a:lnTo>
                  <a:cubicBezTo>
                    <a:pt x="3742682" y="0"/>
                    <a:pt x="3798562" y="55880"/>
                    <a:pt x="3798562" y="124460"/>
                  </a:cubicBezTo>
                  <a:lnTo>
                    <a:pt x="3798562" y="2304380"/>
                  </a:lnTo>
                  <a:cubicBezTo>
                    <a:pt x="3798562" y="2372960"/>
                    <a:pt x="3742682" y="2428841"/>
                    <a:pt x="3674102" y="24288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681021" y="4078868"/>
            <a:ext cx="3973655" cy="5960483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870" t="-32956" r="-28765" b="-2616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3516680" y="1096491"/>
            <a:ext cx="3369865" cy="1346202"/>
            <a:chOff x="0" y="0"/>
            <a:chExt cx="4790925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90925" cy="1913890"/>
            </a:xfrm>
            <a:custGeom>
              <a:avLst/>
              <a:gdLst/>
              <a:ahLst/>
              <a:cxnLst/>
              <a:rect l="l" t="t" r="r" b="b"/>
              <a:pathLst>
                <a:path w="4790925" h="1913890">
                  <a:moveTo>
                    <a:pt x="466646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6465" y="0"/>
                  </a:lnTo>
                  <a:cubicBezTo>
                    <a:pt x="4735045" y="0"/>
                    <a:pt x="4790925" y="55880"/>
                    <a:pt x="4790925" y="124460"/>
                  </a:cubicBezTo>
                  <a:lnTo>
                    <a:pt x="4790925" y="1789430"/>
                  </a:lnTo>
                  <a:cubicBezTo>
                    <a:pt x="4790925" y="1858010"/>
                    <a:pt x="4735045" y="1913890"/>
                    <a:pt x="4666465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4387792" y="10004142"/>
            <a:ext cx="2724168" cy="625758"/>
          </a:xfrm>
          <a:custGeom>
            <a:avLst/>
            <a:gdLst/>
            <a:ahLst/>
            <a:cxnLst/>
            <a:rect l="l" t="t" r="r" b="b"/>
            <a:pathLst>
              <a:path w="2724168" h="625758">
                <a:moveTo>
                  <a:pt x="0" y="0"/>
                </a:moveTo>
                <a:lnTo>
                  <a:pt x="2724168" y="0"/>
                </a:lnTo>
                <a:lnTo>
                  <a:pt x="2724168" y="625758"/>
                </a:lnTo>
                <a:lnTo>
                  <a:pt x="0" y="625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 l="-120907" r="-55071" b="-21988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568339" y="10020300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43E28E-5A36-E80B-F1F8-1C3D6685B496}"/>
              </a:ext>
            </a:extLst>
          </p:cNvPr>
          <p:cNvSpPr txBox="1"/>
          <p:nvPr/>
        </p:nvSpPr>
        <p:spPr>
          <a:xfrm>
            <a:off x="13692426" y="118335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237C37-E8D6-7032-77C2-601C311F344D}"/>
              </a:ext>
            </a:extLst>
          </p:cNvPr>
          <p:cNvSpPr txBox="1"/>
          <p:nvPr/>
        </p:nvSpPr>
        <p:spPr>
          <a:xfrm>
            <a:off x="514350" y="2327277"/>
            <a:ext cx="9455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F85F48-05D5-3EB1-AA26-D55506B2904D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87792" y="-3810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14350" y="2095500"/>
            <a:ext cx="12164198" cy="7599838"/>
            <a:chOff x="0" y="0"/>
            <a:chExt cx="3798562" cy="2428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8562" cy="2428841"/>
            </a:xfrm>
            <a:custGeom>
              <a:avLst/>
              <a:gdLst/>
              <a:ahLst/>
              <a:cxnLst/>
              <a:rect l="l" t="t" r="r" b="b"/>
              <a:pathLst>
                <a:path w="3798562" h="2428841">
                  <a:moveTo>
                    <a:pt x="3674102" y="2428840"/>
                  </a:moveTo>
                  <a:lnTo>
                    <a:pt x="124460" y="2428840"/>
                  </a:lnTo>
                  <a:cubicBezTo>
                    <a:pt x="55880" y="2428840"/>
                    <a:pt x="0" y="2372960"/>
                    <a:pt x="0" y="2304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74102" y="0"/>
                  </a:lnTo>
                  <a:cubicBezTo>
                    <a:pt x="3742682" y="0"/>
                    <a:pt x="3798562" y="55880"/>
                    <a:pt x="3798562" y="124460"/>
                  </a:cubicBezTo>
                  <a:lnTo>
                    <a:pt x="3798562" y="2304380"/>
                  </a:lnTo>
                  <a:cubicBezTo>
                    <a:pt x="3798562" y="2372960"/>
                    <a:pt x="3742682" y="2428841"/>
                    <a:pt x="3674102" y="24288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521831" y="4030687"/>
            <a:ext cx="3973655" cy="5960483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111192" t="-13192" r="-79586" b="-32197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3516680" y="1096491"/>
            <a:ext cx="3369865" cy="1346202"/>
            <a:chOff x="0" y="0"/>
            <a:chExt cx="4790925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90925" cy="1913890"/>
            </a:xfrm>
            <a:custGeom>
              <a:avLst/>
              <a:gdLst/>
              <a:ahLst/>
              <a:cxnLst/>
              <a:rect l="l" t="t" r="r" b="b"/>
              <a:pathLst>
                <a:path w="4790925" h="1913890">
                  <a:moveTo>
                    <a:pt x="466646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6465" y="0"/>
                  </a:lnTo>
                  <a:cubicBezTo>
                    <a:pt x="4735045" y="0"/>
                    <a:pt x="4790925" y="55880"/>
                    <a:pt x="4790925" y="124460"/>
                  </a:cubicBezTo>
                  <a:lnTo>
                    <a:pt x="4790925" y="1789430"/>
                  </a:lnTo>
                  <a:cubicBezTo>
                    <a:pt x="4790925" y="1858010"/>
                    <a:pt x="4735045" y="1913890"/>
                    <a:pt x="4666465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4387792" y="10004142"/>
            <a:ext cx="2724168" cy="625758"/>
          </a:xfrm>
          <a:custGeom>
            <a:avLst/>
            <a:gdLst/>
            <a:ahLst/>
            <a:cxnLst/>
            <a:rect l="l" t="t" r="r" b="b"/>
            <a:pathLst>
              <a:path w="2724168" h="625758">
                <a:moveTo>
                  <a:pt x="0" y="0"/>
                </a:moveTo>
                <a:lnTo>
                  <a:pt x="2724168" y="0"/>
                </a:lnTo>
                <a:lnTo>
                  <a:pt x="2724168" y="625758"/>
                </a:lnTo>
                <a:lnTo>
                  <a:pt x="0" y="625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 l="-120907" r="-55071" b="-21988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508659" y="9955984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8FD986-0142-D84B-9158-7175E112AF9A}"/>
              </a:ext>
            </a:extLst>
          </p:cNvPr>
          <p:cNvSpPr txBox="1"/>
          <p:nvPr/>
        </p:nvSpPr>
        <p:spPr>
          <a:xfrm>
            <a:off x="13692426" y="118335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A5929F-971B-B2EF-67CB-E4148EAA4170}"/>
              </a:ext>
            </a:extLst>
          </p:cNvPr>
          <p:cNvSpPr txBox="1"/>
          <p:nvPr/>
        </p:nvSpPr>
        <p:spPr>
          <a:xfrm>
            <a:off x="914400" y="2442693"/>
            <a:ext cx="10461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F20FC3-F411-CFE2-5262-14401FE983D0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87792" y="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14350" y="2130376"/>
            <a:ext cx="12126098" cy="7600838"/>
            <a:chOff x="0" y="0"/>
            <a:chExt cx="3798562" cy="2428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8562" cy="2428841"/>
            </a:xfrm>
            <a:custGeom>
              <a:avLst/>
              <a:gdLst/>
              <a:ahLst/>
              <a:cxnLst/>
              <a:rect l="l" t="t" r="r" b="b"/>
              <a:pathLst>
                <a:path w="3798562" h="2428841">
                  <a:moveTo>
                    <a:pt x="3674102" y="2428840"/>
                  </a:moveTo>
                  <a:lnTo>
                    <a:pt x="124460" y="2428840"/>
                  </a:lnTo>
                  <a:cubicBezTo>
                    <a:pt x="55880" y="2428840"/>
                    <a:pt x="0" y="2372960"/>
                    <a:pt x="0" y="2304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74102" y="0"/>
                  </a:lnTo>
                  <a:cubicBezTo>
                    <a:pt x="3742682" y="0"/>
                    <a:pt x="3798562" y="55880"/>
                    <a:pt x="3798562" y="124460"/>
                  </a:cubicBezTo>
                  <a:lnTo>
                    <a:pt x="3798562" y="2304380"/>
                  </a:lnTo>
                  <a:cubicBezTo>
                    <a:pt x="3798562" y="2372960"/>
                    <a:pt x="3742682" y="2428841"/>
                    <a:pt x="3674102" y="24288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491172" y="4066025"/>
            <a:ext cx="3973655" cy="5960483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52563" r="-72577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3516680" y="1096491"/>
            <a:ext cx="3369865" cy="1346202"/>
            <a:chOff x="0" y="0"/>
            <a:chExt cx="4790925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90925" cy="1913890"/>
            </a:xfrm>
            <a:custGeom>
              <a:avLst/>
              <a:gdLst/>
              <a:ahLst/>
              <a:cxnLst/>
              <a:rect l="l" t="t" r="r" b="b"/>
              <a:pathLst>
                <a:path w="4790925" h="1913890">
                  <a:moveTo>
                    <a:pt x="466646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6465" y="0"/>
                  </a:lnTo>
                  <a:cubicBezTo>
                    <a:pt x="4735045" y="0"/>
                    <a:pt x="4790925" y="55880"/>
                    <a:pt x="4790925" y="124460"/>
                  </a:cubicBezTo>
                  <a:lnTo>
                    <a:pt x="4790925" y="1789430"/>
                  </a:lnTo>
                  <a:cubicBezTo>
                    <a:pt x="4790925" y="1858010"/>
                    <a:pt x="4735045" y="1913890"/>
                    <a:pt x="4666465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4387792" y="10004142"/>
            <a:ext cx="2724168" cy="625758"/>
          </a:xfrm>
          <a:custGeom>
            <a:avLst/>
            <a:gdLst/>
            <a:ahLst/>
            <a:cxnLst/>
            <a:rect l="l" t="t" r="r" b="b"/>
            <a:pathLst>
              <a:path w="2724168" h="625758">
                <a:moveTo>
                  <a:pt x="0" y="0"/>
                </a:moveTo>
                <a:lnTo>
                  <a:pt x="2724168" y="0"/>
                </a:lnTo>
                <a:lnTo>
                  <a:pt x="2724168" y="625758"/>
                </a:lnTo>
                <a:lnTo>
                  <a:pt x="0" y="625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 l="-120907" r="-55071" b="-21988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478000" y="10048875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13429B-8ACD-98BD-0E4B-A74240F71EAA}"/>
              </a:ext>
            </a:extLst>
          </p:cNvPr>
          <p:cNvSpPr txBox="1"/>
          <p:nvPr/>
        </p:nvSpPr>
        <p:spPr>
          <a:xfrm>
            <a:off x="13692426" y="118335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AFE536-42F5-AFF6-FC91-49A1CCDF0881}"/>
              </a:ext>
            </a:extLst>
          </p:cNvPr>
          <p:cNvSpPr txBox="1"/>
          <p:nvPr/>
        </p:nvSpPr>
        <p:spPr>
          <a:xfrm>
            <a:off x="838200" y="2442693"/>
            <a:ext cx="1059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9F75EC-708E-CABF-1D61-A9B98E8A49BD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86563" y="0"/>
            <a:ext cx="1059077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5954067"/>
            <a:ext cx="623123" cy="4332933"/>
            <a:chOff x="0" y="0"/>
            <a:chExt cx="357731" cy="24875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7731" cy="2487509"/>
            </a:xfrm>
            <a:custGeom>
              <a:avLst/>
              <a:gdLst/>
              <a:ahLst/>
              <a:cxnLst/>
              <a:rect l="l" t="t" r="r" b="b"/>
              <a:pathLst>
                <a:path w="357731" h="2487509">
                  <a:moveTo>
                    <a:pt x="0" y="0"/>
                  </a:moveTo>
                  <a:lnTo>
                    <a:pt x="357731" y="0"/>
                  </a:lnTo>
                  <a:lnTo>
                    <a:pt x="357731" y="2487509"/>
                  </a:lnTo>
                  <a:lnTo>
                    <a:pt x="0" y="2487509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660032" y="2360228"/>
            <a:ext cx="12296617" cy="7575405"/>
            <a:chOff x="0" y="0"/>
            <a:chExt cx="4159596" cy="25625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9596" cy="2562545"/>
            </a:xfrm>
            <a:custGeom>
              <a:avLst/>
              <a:gdLst/>
              <a:ahLst/>
              <a:cxnLst/>
              <a:rect l="l" t="t" r="r" b="b"/>
              <a:pathLst>
                <a:path w="4159596" h="2562545">
                  <a:moveTo>
                    <a:pt x="4035136" y="2562544"/>
                  </a:moveTo>
                  <a:lnTo>
                    <a:pt x="124460" y="2562544"/>
                  </a:lnTo>
                  <a:cubicBezTo>
                    <a:pt x="55880" y="2562544"/>
                    <a:pt x="0" y="2506664"/>
                    <a:pt x="0" y="24380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35137" y="0"/>
                  </a:lnTo>
                  <a:cubicBezTo>
                    <a:pt x="4103717" y="0"/>
                    <a:pt x="4159596" y="55880"/>
                    <a:pt x="4159596" y="124460"/>
                  </a:cubicBezTo>
                  <a:lnTo>
                    <a:pt x="4159596" y="2438085"/>
                  </a:lnTo>
                  <a:cubicBezTo>
                    <a:pt x="4159596" y="2506664"/>
                    <a:pt x="4103717" y="2562545"/>
                    <a:pt x="4035137" y="25625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6956649" y="475537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13724364" y="723900"/>
            <a:ext cx="3053273" cy="1346202"/>
            <a:chOff x="0" y="0"/>
            <a:chExt cx="4340827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40827" cy="1913890"/>
            </a:xfrm>
            <a:custGeom>
              <a:avLst/>
              <a:gdLst/>
              <a:ahLst/>
              <a:cxnLst/>
              <a:rect l="l" t="t" r="r" b="b"/>
              <a:pathLst>
                <a:path w="4340827" h="1913890">
                  <a:moveTo>
                    <a:pt x="4216367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16367" y="0"/>
                  </a:lnTo>
                  <a:cubicBezTo>
                    <a:pt x="4284947" y="0"/>
                    <a:pt x="4340827" y="55880"/>
                    <a:pt x="4340827" y="124460"/>
                  </a:cubicBezTo>
                  <a:lnTo>
                    <a:pt x="4340827" y="1789430"/>
                  </a:lnTo>
                  <a:cubicBezTo>
                    <a:pt x="4340827" y="1858010"/>
                    <a:pt x="4284947" y="1913890"/>
                    <a:pt x="4216367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44155" y="3854543"/>
            <a:ext cx="4244825" cy="6367238"/>
            <a:chOff x="0" y="0"/>
            <a:chExt cx="6350000" cy="9525000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6350000" y="9042400"/>
                  </a:moveTo>
                  <a:lnTo>
                    <a:pt x="6350000" y="482600"/>
                  </a:lnTo>
                  <a:cubicBezTo>
                    <a:pt x="6350000" y="215900"/>
                    <a:pt x="6134100" y="0"/>
                    <a:pt x="5867400" y="0"/>
                  </a:cubicBezTo>
                  <a:lnTo>
                    <a:pt x="482600" y="0"/>
                  </a:lnTo>
                  <a:cubicBezTo>
                    <a:pt x="215900" y="0"/>
                    <a:pt x="0" y="217170"/>
                    <a:pt x="0" y="482600"/>
                  </a:cubicBezTo>
                  <a:lnTo>
                    <a:pt x="0" y="9042400"/>
                  </a:lnTo>
                  <a:cubicBezTo>
                    <a:pt x="0" y="9309100"/>
                    <a:pt x="215900" y="9525000"/>
                    <a:pt x="482600" y="9525000"/>
                  </a:cubicBezTo>
                  <a:lnTo>
                    <a:pt x="5867400" y="9525000"/>
                  </a:lnTo>
                  <a:cubicBezTo>
                    <a:pt x="6132830" y="9525000"/>
                    <a:pt x="6350000" y="9309100"/>
                    <a:pt x="635000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121224" t="-3925" r="-12754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304800" y="10096500"/>
            <a:ext cx="3100369" cy="268605"/>
          </a:xfrm>
          <a:custGeom>
            <a:avLst/>
            <a:gdLst/>
            <a:ahLst/>
            <a:cxnLst/>
            <a:rect l="l" t="t" r="r" b="b"/>
            <a:pathLst>
              <a:path w="3100369" h="268605">
                <a:moveTo>
                  <a:pt x="0" y="0"/>
                </a:moveTo>
                <a:lnTo>
                  <a:pt x="3100370" y="0"/>
                </a:lnTo>
                <a:lnTo>
                  <a:pt x="3100370" y="268605"/>
                </a:lnTo>
                <a:lnTo>
                  <a:pt x="0" y="2686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 l="-100767" r="-41723" b="-645220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81000" y="10056495"/>
            <a:ext cx="3000821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B5D9A-C618-F748-CF37-D0AAF66DCB54}"/>
              </a:ext>
            </a:extLst>
          </p:cNvPr>
          <p:cNvSpPr txBox="1"/>
          <p:nvPr/>
        </p:nvSpPr>
        <p:spPr>
          <a:xfrm>
            <a:off x="14000043" y="858392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E288B0-78FD-5B9B-65D1-400096F0FCFC}"/>
              </a:ext>
            </a:extLst>
          </p:cNvPr>
          <p:cNvSpPr txBox="1"/>
          <p:nvPr/>
        </p:nvSpPr>
        <p:spPr>
          <a:xfrm>
            <a:off x="5016229" y="2788358"/>
            <a:ext cx="11290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E22993-9667-9C9F-113C-475A2384F87D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87792" y="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915694" y="4047042"/>
            <a:ext cx="4196266" cy="5994666"/>
            <a:chOff x="0" y="0"/>
            <a:chExt cx="4445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3429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3429000" y="0"/>
                  </a:lnTo>
                  <a:cubicBezTo>
                    <a:pt x="3990340" y="0"/>
                    <a:pt x="4445000" y="454660"/>
                    <a:pt x="4445000" y="1016000"/>
                  </a:cubicBezTo>
                  <a:lnTo>
                    <a:pt x="4445000" y="5334000"/>
                  </a:lnTo>
                  <a:cubicBezTo>
                    <a:pt x="4445000" y="5895340"/>
                    <a:pt x="3990340" y="6350000"/>
                    <a:pt x="3429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48907" r="-6531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2130376"/>
            <a:ext cx="11971087" cy="7424674"/>
            <a:chOff x="0" y="0"/>
            <a:chExt cx="3916113" cy="2428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16113" cy="2428841"/>
            </a:xfrm>
            <a:custGeom>
              <a:avLst/>
              <a:gdLst/>
              <a:ahLst/>
              <a:cxnLst/>
              <a:rect l="l" t="t" r="r" b="b"/>
              <a:pathLst>
                <a:path w="3916113" h="2428841">
                  <a:moveTo>
                    <a:pt x="3791653" y="2428840"/>
                  </a:moveTo>
                  <a:lnTo>
                    <a:pt x="124460" y="2428840"/>
                  </a:lnTo>
                  <a:cubicBezTo>
                    <a:pt x="55880" y="2428840"/>
                    <a:pt x="0" y="2372960"/>
                    <a:pt x="0" y="2304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91653" y="0"/>
                  </a:lnTo>
                  <a:cubicBezTo>
                    <a:pt x="3860233" y="0"/>
                    <a:pt x="3916113" y="55880"/>
                    <a:pt x="3916113" y="124460"/>
                  </a:cubicBezTo>
                  <a:lnTo>
                    <a:pt x="3916113" y="2304380"/>
                  </a:lnTo>
                  <a:cubicBezTo>
                    <a:pt x="3916113" y="2372960"/>
                    <a:pt x="3860233" y="2428841"/>
                    <a:pt x="3791653" y="24288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3516680" y="1096491"/>
            <a:ext cx="3369865" cy="1346202"/>
            <a:chOff x="0" y="0"/>
            <a:chExt cx="4790925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90925" cy="1913890"/>
            </a:xfrm>
            <a:custGeom>
              <a:avLst/>
              <a:gdLst/>
              <a:ahLst/>
              <a:cxnLst/>
              <a:rect l="l" t="t" r="r" b="b"/>
              <a:pathLst>
                <a:path w="4790925" h="1913890">
                  <a:moveTo>
                    <a:pt x="466646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6465" y="0"/>
                  </a:lnTo>
                  <a:cubicBezTo>
                    <a:pt x="4735045" y="0"/>
                    <a:pt x="4790925" y="55880"/>
                    <a:pt x="4790925" y="124460"/>
                  </a:cubicBezTo>
                  <a:lnTo>
                    <a:pt x="4790925" y="1789430"/>
                  </a:lnTo>
                  <a:cubicBezTo>
                    <a:pt x="4790925" y="1858010"/>
                    <a:pt x="4735045" y="1913890"/>
                    <a:pt x="4666465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3186730" y="4491985"/>
            <a:ext cx="3699816" cy="5549724"/>
            <a:chOff x="0" y="0"/>
            <a:chExt cx="6350000" cy="9525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84802" r="-62419" b="-9954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4387792" y="10004142"/>
            <a:ext cx="2724168" cy="625758"/>
          </a:xfrm>
          <a:custGeom>
            <a:avLst/>
            <a:gdLst/>
            <a:ahLst/>
            <a:cxnLst/>
            <a:rect l="l" t="t" r="r" b="b"/>
            <a:pathLst>
              <a:path w="2724168" h="625758">
                <a:moveTo>
                  <a:pt x="0" y="0"/>
                </a:moveTo>
                <a:lnTo>
                  <a:pt x="2724168" y="0"/>
                </a:lnTo>
                <a:lnTo>
                  <a:pt x="2724168" y="625758"/>
                </a:lnTo>
                <a:lnTo>
                  <a:pt x="0" y="625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4000"/>
            </a:blip>
            <a:stretch>
              <a:fillRect l="-120907" r="-55071" b="-219884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4508659" y="9984559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763685-EFF2-0940-5973-EA55DFD2D879}"/>
              </a:ext>
            </a:extLst>
          </p:cNvPr>
          <p:cNvSpPr txBox="1"/>
          <p:nvPr/>
        </p:nvSpPr>
        <p:spPr>
          <a:xfrm>
            <a:off x="13692426" y="118335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67502B-94C0-E045-5E99-AA1D13DB3E70}"/>
              </a:ext>
            </a:extLst>
          </p:cNvPr>
          <p:cNvSpPr txBox="1"/>
          <p:nvPr/>
        </p:nvSpPr>
        <p:spPr>
          <a:xfrm>
            <a:off x="1196973" y="2401846"/>
            <a:ext cx="10766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D4ACD6-2DC5-6791-90EE-22B318F6C3BA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87792" y="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2130376"/>
            <a:ext cx="11611748" cy="7424674"/>
            <a:chOff x="0" y="0"/>
            <a:chExt cx="3798562" cy="2428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8562" cy="2428841"/>
            </a:xfrm>
            <a:custGeom>
              <a:avLst/>
              <a:gdLst/>
              <a:ahLst/>
              <a:cxnLst/>
              <a:rect l="l" t="t" r="r" b="b"/>
              <a:pathLst>
                <a:path w="3798562" h="2428841">
                  <a:moveTo>
                    <a:pt x="3674102" y="2428840"/>
                  </a:moveTo>
                  <a:lnTo>
                    <a:pt x="124460" y="2428840"/>
                  </a:lnTo>
                  <a:cubicBezTo>
                    <a:pt x="55880" y="2428840"/>
                    <a:pt x="0" y="2372960"/>
                    <a:pt x="0" y="2304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74102" y="0"/>
                  </a:lnTo>
                  <a:cubicBezTo>
                    <a:pt x="3742682" y="0"/>
                    <a:pt x="3798562" y="55880"/>
                    <a:pt x="3798562" y="124460"/>
                  </a:cubicBezTo>
                  <a:lnTo>
                    <a:pt x="3798562" y="2304380"/>
                  </a:lnTo>
                  <a:cubicBezTo>
                    <a:pt x="3798562" y="2372960"/>
                    <a:pt x="3742682" y="2428841"/>
                    <a:pt x="3674102" y="24288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400964" y="4144409"/>
            <a:ext cx="3973655" cy="5960483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15437" r="-15437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3516680" y="1096491"/>
            <a:ext cx="3369865" cy="1346202"/>
            <a:chOff x="0" y="0"/>
            <a:chExt cx="4790925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90925" cy="1913890"/>
            </a:xfrm>
            <a:custGeom>
              <a:avLst/>
              <a:gdLst/>
              <a:ahLst/>
              <a:cxnLst/>
              <a:rect l="l" t="t" r="r" b="b"/>
              <a:pathLst>
                <a:path w="4790925" h="1913890">
                  <a:moveTo>
                    <a:pt x="466646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6465" y="0"/>
                  </a:lnTo>
                  <a:cubicBezTo>
                    <a:pt x="4735045" y="0"/>
                    <a:pt x="4790925" y="55880"/>
                    <a:pt x="4790925" y="124460"/>
                  </a:cubicBezTo>
                  <a:lnTo>
                    <a:pt x="4790925" y="1789430"/>
                  </a:lnTo>
                  <a:cubicBezTo>
                    <a:pt x="4790925" y="1858010"/>
                    <a:pt x="4735045" y="1913890"/>
                    <a:pt x="4666465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4387792" y="9947905"/>
            <a:ext cx="2724168" cy="625758"/>
          </a:xfrm>
          <a:custGeom>
            <a:avLst/>
            <a:gdLst/>
            <a:ahLst/>
            <a:cxnLst/>
            <a:rect l="l" t="t" r="r" b="b"/>
            <a:pathLst>
              <a:path w="2724168" h="625758">
                <a:moveTo>
                  <a:pt x="0" y="0"/>
                </a:moveTo>
                <a:lnTo>
                  <a:pt x="2724168" y="0"/>
                </a:lnTo>
                <a:lnTo>
                  <a:pt x="2724168" y="625758"/>
                </a:lnTo>
                <a:lnTo>
                  <a:pt x="0" y="625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 l="-120907" r="-55071" b="-21988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508659" y="9955984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A31749-DE28-6CE0-A2A1-CC339D84545C}"/>
              </a:ext>
            </a:extLst>
          </p:cNvPr>
          <p:cNvSpPr txBox="1"/>
          <p:nvPr/>
        </p:nvSpPr>
        <p:spPr>
          <a:xfrm>
            <a:off x="13692426" y="118335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450841-541C-57C8-0C48-5B537E1F293B}"/>
              </a:ext>
            </a:extLst>
          </p:cNvPr>
          <p:cNvSpPr txBox="1"/>
          <p:nvPr/>
        </p:nvSpPr>
        <p:spPr>
          <a:xfrm>
            <a:off x="1081811" y="2524110"/>
            <a:ext cx="105767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203F1F-ADB5-3DA5-E8FB-9C4E4C29BFD0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396008"/>
            <a:ext cx="16230600" cy="3862292"/>
            <a:chOff x="0" y="0"/>
            <a:chExt cx="21640800" cy="514972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5538" b="10664"/>
            <a:stretch>
              <a:fillRect/>
            </a:stretch>
          </p:blipFill>
          <p:spPr>
            <a:xfrm>
              <a:off x="0" y="0"/>
              <a:ext cx="21640800" cy="514972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335619" y="5729282"/>
            <a:ext cx="15616762" cy="3075192"/>
            <a:chOff x="0" y="0"/>
            <a:chExt cx="2063823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63823" cy="406400"/>
            </a:xfrm>
            <a:custGeom>
              <a:avLst/>
              <a:gdLst/>
              <a:ahLst/>
              <a:cxnLst/>
              <a:rect l="l" t="t" r="r" b="b"/>
              <a:pathLst>
                <a:path w="2063823" h="406400">
                  <a:moveTo>
                    <a:pt x="1860623" y="0"/>
                  </a:moveTo>
                  <a:cubicBezTo>
                    <a:pt x="1972848" y="0"/>
                    <a:pt x="2063823" y="90976"/>
                    <a:pt x="2063823" y="203200"/>
                  </a:cubicBezTo>
                  <a:cubicBezTo>
                    <a:pt x="2063823" y="315424"/>
                    <a:pt x="1972848" y="406400"/>
                    <a:pt x="186062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4EEE5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-318906" y="1408112"/>
            <a:ext cx="2866434" cy="0"/>
          </a:xfrm>
          <a:prstGeom prst="line">
            <a:avLst/>
          </a:prstGeom>
          <a:ln w="38100" cap="flat">
            <a:solidFill>
              <a:srgbClr val="F4EEE5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8" name="AutoShape 8"/>
          <p:cNvSpPr/>
          <p:nvPr/>
        </p:nvSpPr>
        <p:spPr>
          <a:xfrm>
            <a:off x="15740472" y="1408112"/>
            <a:ext cx="2866434" cy="0"/>
          </a:xfrm>
          <a:prstGeom prst="line">
            <a:avLst/>
          </a:prstGeom>
          <a:ln w="38100" cap="flat">
            <a:solidFill>
              <a:srgbClr val="F4EEE5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A4032-1DB5-F644-883F-DF8722C97628}"/>
              </a:ext>
            </a:extLst>
          </p:cNvPr>
          <p:cNvSpPr txBox="1"/>
          <p:nvPr/>
        </p:nvSpPr>
        <p:spPr>
          <a:xfrm>
            <a:off x="3363108" y="807947"/>
            <a:ext cx="11953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Section Title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783816" y="1028700"/>
            <a:ext cx="8968428" cy="0"/>
          </a:xfrm>
          <a:prstGeom prst="line">
            <a:avLst/>
          </a:prstGeom>
          <a:ln w="28575" cap="flat">
            <a:solidFill>
              <a:srgbClr val="F4EEE5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808377" y="843926"/>
            <a:ext cx="5160169" cy="190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36"/>
              </a:lnSpc>
              <a:spcBef>
                <a:spcPct val="0"/>
              </a:spcBef>
            </a:pPr>
            <a:r>
              <a:rPr lang="en-US" sz="9954" dirty="0">
                <a:solidFill>
                  <a:srgbClr val="FFFFFF"/>
                </a:solidFill>
                <a:latin typeface="DIN Next"/>
              </a:rPr>
              <a:t>AGENDA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82365-EE5D-89D2-13A4-2A8D9279AAD3}"/>
              </a:ext>
            </a:extLst>
          </p:cNvPr>
          <p:cNvSpPr txBox="1"/>
          <p:nvPr/>
        </p:nvSpPr>
        <p:spPr>
          <a:xfrm>
            <a:off x="14670269" y="8473470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highlight>
                  <a:srgbClr val="FFFF00"/>
                </a:highlight>
              </a:rPr>
              <a:t>Insert Local Area Logo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87792" y="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2130376"/>
            <a:ext cx="11611748" cy="7424674"/>
            <a:chOff x="0" y="0"/>
            <a:chExt cx="3798562" cy="2428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8562" cy="2428841"/>
            </a:xfrm>
            <a:custGeom>
              <a:avLst/>
              <a:gdLst/>
              <a:ahLst/>
              <a:cxnLst/>
              <a:rect l="l" t="t" r="r" b="b"/>
              <a:pathLst>
                <a:path w="3798562" h="2428841">
                  <a:moveTo>
                    <a:pt x="3674102" y="2428840"/>
                  </a:moveTo>
                  <a:lnTo>
                    <a:pt x="124460" y="2428840"/>
                  </a:lnTo>
                  <a:cubicBezTo>
                    <a:pt x="55880" y="2428840"/>
                    <a:pt x="0" y="2372960"/>
                    <a:pt x="0" y="2304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74102" y="0"/>
                  </a:lnTo>
                  <a:cubicBezTo>
                    <a:pt x="3742682" y="0"/>
                    <a:pt x="3798562" y="55880"/>
                    <a:pt x="3798562" y="124460"/>
                  </a:cubicBezTo>
                  <a:lnTo>
                    <a:pt x="3798562" y="2304380"/>
                  </a:lnTo>
                  <a:cubicBezTo>
                    <a:pt x="3798562" y="2372960"/>
                    <a:pt x="3742682" y="2428841"/>
                    <a:pt x="3674102" y="24288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400964" y="4144409"/>
            <a:ext cx="3973655" cy="5960483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38073" t="-10027" r="-109643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3516680" y="1096491"/>
            <a:ext cx="3369865" cy="1346202"/>
            <a:chOff x="0" y="0"/>
            <a:chExt cx="4790925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90925" cy="1913890"/>
            </a:xfrm>
            <a:custGeom>
              <a:avLst/>
              <a:gdLst/>
              <a:ahLst/>
              <a:cxnLst/>
              <a:rect l="l" t="t" r="r" b="b"/>
              <a:pathLst>
                <a:path w="4790925" h="1913890">
                  <a:moveTo>
                    <a:pt x="466646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6465" y="0"/>
                  </a:lnTo>
                  <a:cubicBezTo>
                    <a:pt x="4735045" y="0"/>
                    <a:pt x="4790925" y="55880"/>
                    <a:pt x="4790925" y="124460"/>
                  </a:cubicBezTo>
                  <a:lnTo>
                    <a:pt x="4790925" y="1789430"/>
                  </a:lnTo>
                  <a:cubicBezTo>
                    <a:pt x="4790925" y="1858010"/>
                    <a:pt x="4735045" y="1913890"/>
                    <a:pt x="4666465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4387792" y="9957430"/>
            <a:ext cx="2724168" cy="625758"/>
          </a:xfrm>
          <a:custGeom>
            <a:avLst/>
            <a:gdLst/>
            <a:ahLst/>
            <a:cxnLst/>
            <a:rect l="l" t="t" r="r" b="b"/>
            <a:pathLst>
              <a:path w="2724168" h="625758">
                <a:moveTo>
                  <a:pt x="0" y="0"/>
                </a:moveTo>
                <a:lnTo>
                  <a:pt x="2724168" y="0"/>
                </a:lnTo>
                <a:lnTo>
                  <a:pt x="2724168" y="625758"/>
                </a:lnTo>
                <a:lnTo>
                  <a:pt x="0" y="625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 l="-120907" r="-55071" b="-21988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508659" y="9955984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EA5B98-97C0-BF6F-85BF-B6C45934A3C4}"/>
              </a:ext>
            </a:extLst>
          </p:cNvPr>
          <p:cNvSpPr txBox="1"/>
          <p:nvPr/>
        </p:nvSpPr>
        <p:spPr>
          <a:xfrm>
            <a:off x="13692426" y="118335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67DF22-7B78-E197-DF27-FDC2F414D08E}"/>
              </a:ext>
            </a:extLst>
          </p:cNvPr>
          <p:cNvSpPr txBox="1"/>
          <p:nvPr/>
        </p:nvSpPr>
        <p:spPr>
          <a:xfrm>
            <a:off x="1497466" y="2632680"/>
            <a:ext cx="9322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8F582F-749F-43C1-742B-391804F37A4C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9">
            <a:extLst>
              <a:ext uri="{FF2B5EF4-FFF2-40B4-BE49-F238E27FC236}">
                <a16:creationId xmlns:a16="http://schemas.microsoft.com/office/drawing/2014/main" id="{A00C772B-5C4E-A65C-E530-F486D4EC5A88}"/>
              </a:ext>
            </a:extLst>
          </p:cNvPr>
          <p:cNvGrpSpPr/>
          <p:nvPr/>
        </p:nvGrpSpPr>
        <p:grpSpPr>
          <a:xfrm>
            <a:off x="13663578" y="961730"/>
            <a:ext cx="3053273" cy="1346202"/>
            <a:chOff x="0" y="0"/>
            <a:chExt cx="4340827" cy="1913890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9162E35C-49AE-8680-4517-A96E433A5BFA}"/>
                </a:ext>
              </a:extLst>
            </p:cNvPr>
            <p:cNvSpPr/>
            <p:nvPr/>
          </p:nvSpPr>
          <p:spPr>
            <a:xfrm>
              <a:off x="0" y="0"/>
              <a:ext cx="4340827" cy="1913890"/>
            </a:xfrm>
            <a:custGeom>
              <a:avLst/>
              <a:gdLst/>
              <a:ahLst/>
              <a:cxnLst/>
              <a:rect l="l" t="t" r="r" b="b"/>
              <a:pathLst>
                <a:path w="4340827" h="1913890">
                  <a:moveTo>
                    <a:pt x="4216367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16367" y="0"/>
                  </a:lnTo>
                  <a:cubicBezTo>
                    <a:pt x="4284947" y="0"/>
                    <a:pt x="4340827" y="55880"/>
                    <a:pt x="4340827" y="124460"/>
                  </a:cubicBezTo>
                  <a:lnTo>
                    <a:pt x="4340827" y="1789430"/>
                  </a:lnTo>
                  <a:cubicBezTo>
                    <a:pt x="4340827" y="1858010"/>
                    <a:pt x="4284947" y="1913890"/>
                    <a:pt x="4216367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" name="Freeform 2"/>
          <p:cNvSpPr/>
          <p:nvPr/>
        </p:nvSpPr>
        <p:spPr>
          <a:xfrm>
            <a:off x="13287336" y="2927121"/>
            <a:ext cx="10951811" cy="7359879"/>
          </a:xfrm>
          <a:custGeom>
            <a:avLst/>
            <a:gdLst/>
            <a:ahLst/>
            <a:cxnLst/>
            <a:rect l="l" t="t" r="r" b="b"/>
            <a:pathLst>
              <a:path w="10951811" h="7359879">
                <a:moveTo>
                  <a:pt x="0" y="0"/>
                </a:moveTo>
                <a:lnTo>
                  <a:pt x="10951811" y="0"/>
                </a:lnTo>
                <a:lnTo>
                  <a:pt x="10951811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03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8086752" y="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4" name="Group 4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11648" y="2241165"/>
            <a:ext cx="12609895" cy="7769343"/>
            <a:chOff x="0" y="0"/>
            <a:chExt cx="4125087" cy="25415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25087" cy="2541592"/>
            </a:xfrm>
            <a:custGeom>
              <a:avLst/>
              <a:gdLst/>
              <a:ahLst/>
              <a:cxnLst/>
              <a:rect l="l" t="t" r="r" b="b"/>
              <a:pathLst>
                <a:path w="4125087" h="2541592">
                  <a:moveTo>
                    <a:pt x="4000627" y="2541592"/>
                  </a:moveTo>
                  <a:lnTo>
                    <a:pt x="124460" y="2541592"/>
                  </a:lnTo>
                  <a:cubicBezTo>
                    <a:pt x="55880" y="2541592"/>
                    <a:pt x="0" y="2485712"/>
                    <a:pt x="0" y="24171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00627" y="0"/>
                  </a:lnTo>
                  <a:cubicBezTo>
                    <a:pt x="4069207" y="0"/>
                    <a:pt x="4125087" y="55880"/>
                    <a:pt x="4125087" y="124460"/>
                  </a:cubicBezTo>
                  <a:lnTo>
                    <a:pt x="4125087" y="2417132"/>
                  </a:lnTo>
                  <a:cubicBezTo>
                    <a:pt x="4125087" y="2485712"/>
                    <a:pt x="4069207" y="2541592"/>
                    <a:pt x="4000627" y="254159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-764677" y="9114115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5552474" y="10058133"/>
            <a:ext cx="2612315" cy="238658"/>
          </a:xfrm>
          <a:custGeom>
            <a:avLst/>
            <a:gdLst/>
            <a:ahLst/>
            <a:cxnLst/>
            <a:rect l="l" t="t" r="r" b="b"/>
            <a:pathLst>
              <a:path w="2612315" h="238658">
                <a:moveTo>
                  <a:pt x="0" y="0"/>
                </a:moveTo>
                <a:lnTo>
                  <a:pt x="2612315" y="0"/>
                </a:lnTo>
                <a:lnTo>
                  <a:pt x="2612315" y="238659"/>
                </a:lnTo>
                <a:lnTo>
                  <a:pt x="0" y="2386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 l="-120907" r="-55071" b="-70429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586290" y="10010775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89D87C-558F-EF65-A765-44D181D651F8}"/>
              </a:ext>
            </a:extLst>
          </p:cNvPr>
          <p:cNvSpPr txBox="1"/>
          <p:nvPr/>
        </p:nvSpPr>
        <p:spPr>
          <a:xfrm>
            <a:off x="13975955" y="1096222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857B31-6B8E-22DC-2EC1-F139521D2800}"/>
              </a:ext>
            </a:extLst>
          </p:cNvPr>
          <p:cNvSpPr txBox="1"/>
          <p:nvPr/>
        </p:nvSpPr>
        <p:spPr>
          <a:xfrm>
            <a:off x="514398" y="2583704"/>
            <a:ext cx="115252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C94968-8A02-603D-2C4D-3B579BC90832}"/>
              </a:ext>
            </a:extLst>
          </p:cNvPr>
          <p:cNvSpPr txBox="1"/>
          <p:nvPr/>
        </p:nvSpPr>
        <p:spPr>
          <a:xfrm>
            <a:off x="311648" y="334207"/>
            <a:ext cx="124991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9">
            <a:extLst>
              <a:ext uri="{FF2B5EF4-FFF2-40B4-BE49-F238E27FC236}">
                <a16:creationId xmlns:a16="http://schemas.microsoft.com/office/drawing/2014/main" id="{FC3A3856-0E37-0728-346B-AB0C8994B2CC}"/>
              </a:ext>
            </a:extLst>
          </p:cNvPr>
          <p:cNvGrpSpPr/>
          <p:nvPr/>
        </p:nvGrpSpPr>
        <p:grpSpPr>
          <a:xfrm>
            <a:off x="13713637" y="954925"/>
            <a:ext cx="3053273" cy="1346202"/>
            <a:chOff x="0" y="0"/>
            <a:chExt cx="4340827" cy="191389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89B652D-C334-7391-EC4E-CDE8DA552B3E}"/>
                </a:ext>
              </a:extLst>
            </p:cNvPr>
            <p:cNvSpPr/>
            <p:nvPr/>
          </p:nvSpPr>
          <p:spPr>
            <a:xfrm>
              <a:off x="0" y="0"/>
              <a:ext cx="4340827" cy="1913890"/>
            </a:xfrm>
            <a:custGeom>
              <a:avLst/>
              <a:gdLst/>
              <a:ahLst/>
              <a:cxnLst/>
              <a:rect l="l" t="t" r="r" b="b"/>
              <a:pathLst>
                <a:path w="4340827" h="1913890">
                  <a:moveTo>
                    <a:pt x="4216367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16367" y="0"/>
                  </a:lnTo>
                  <a:cubicBezTo>
                    <a:pt x="4284947" y="0"/>
                    <a:pt x="4340827" y="55880"/>
                    <a:pt x="4340827" y="124460"/>
                  </a:cubicBezTo>
                  <a:lnTo>
                    <a:pt x="4340827" y="1789430"/>
                  </a:lnTo>
                  <a:cubicBezTo>
                    <a:pt x="4340827" y="1858010"/>
                    <a:pt x="4284947" y="1913890"/>
                    <a:pt x="4216367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" name="AutoShape 3"/>
          <p:cNvSpPr/>
          <p:nvPr/>
        </p:nvSpPr>
        <p:spPr>
          <a:xfrm>
            <a:off x="18086752" y="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4" name="Group 4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11648" y="2241165"/>
            <a:ext cx="12609895" cy="7769343"/>
            <a:chOff x="0" y="0"/>
            <a:chExt cx="4125087" cy="25415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25087" cy="2541592"/>
            </a:xfrm>
            <a:custGeom>
              <a:avLst/>
              <a:gdLst/>
              <a:ahLst/>
              <a:cxnLst/>
              <a:rect l="l" t="t" r="r" b="b"/>
              <a:pathLst>
                <a:path w="4125087" h="2541592">
                  <a:moveTo>
                    <a:pt x="4000627" y="2541592"/>
                  </a:moveTo>
                  <a:lnTo>
                    <a:pt x="124460" y="2541592"/>
                  </a:lnTo>
                  <a:cubicBezTo>
                    <a:pt x="55880" y="2541592"/>
                    <a:pt x="0" y="2485712"/>
                    <a:pt x="0" y="24171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00627" y="0"/>
                  </a:lnTo>
                  <a:cubicBezTo>
                    <a:pt x="4069207" y="0"/>
                    <a:pt x="4125087" y="55880"/>
                    <a:pt x="4125087" y="124460"/>
                  </a:cubicBezTo>
                  <a:lnTo>
                    <a:pt x="4125087" y="2417132"/>
                  </a:lnTo>
                  <a:cubicBezTo>
                    <a:pt x="4125087" y="2485712"/>
                    <a:pt x="4069207" y="2541592"/>
                    <a:pt x="4000627" y="254159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-764677" y="9114115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5552474" y="10058133"/>
            <a:ext cx="2612315" cy="238658"/>
          </a:xfrm>
          <a:custGeom>
            <a:avLst/>
            <a:gdLst/>
            <a:ahLst/>
            <a:cxnLst/>
            <a:rect l="l" t="t" r="r" b="b"/>
            <a:pathLst>
              <a:path w="2612315" h="238658">
                <a:moveTo>
                  <a:pt x="0" y="0"/>
                </a:moveTo>
                <a:lnTo>
                  <a:pt x="2612315" y="0"/>
                </a:lnTo>
                <a:lnTo>
                  <a:pt x="2612315" y="238659"/>
                </a:lnTo>
                <a:lnTo>
                  <a:pt x="0" y="238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4000"/>
            </a:blip>
            <a:stretch>
              <a:fillRect l="-120907" r="-55071" b="-70429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586290" y="10010775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46396B-018A-15F8-444B-3E1AD9062271}"/>
              </a:ext>
            </a:extLst>
          </p:cNvPr>
          <p:cNvSpPr txBox="1"/>
          <p:nvPr/>
        </p:nvSpPr>
        <p:spPr>
          <a:xfrm>
            <a:off x="13859481" y="104684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6BFCB9-E8A8-821B-5381-2F97C6077353}"/>
              </a:ext>
            </a:extLst>
          </p:cNvPr>
          <p:cNvSpPr txBox="1"/>
          <p:nvPr/>
        </p:nvSpPr>
        <p:spPr>
          <a:xfrm>
            <a:off x="618845" y="2564319"/>
            <a:ext cx="1245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AAE035-686A-DCB3-2CED-58DB3AEECA56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  <p:sp>
        <p:nvSpPr>
          <p:cNvPr id="2" name="Freeform 2"/>
          <p:cNvSpPr/>
          <p:nvPr/>
        </p:nvSpPr>
        <p:spPr>
          <a:xfrm>
            <a:off x="13228740" y="2660421"/>
            <a:ext cx="5231311" cy="7359879"/>
          </a:xfrm>
          <a:custGeom>
            <a:avLst/>
            <a:gdLst/>
            <a:ahLst/>
            <a:cxnLst/>
            <a:rect l="l" t="t" r="r" b="b"/>
            <a:pathLst>
              <a:path w="5231311" h="7359879">
                <a:moveTo>
                  <a:pt x="0" y="0"/>
                </a:moveTo>
                <a:lnTo>
                  <a:pt x="5231311" y="0"/>
                </a:lnTo>
                <a:lnTo>
                  <a:pt x="5231311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4462" t="-11102"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9">
            <a:extLst>
              <a:ext uri="{FF2B5EF4-FFF2-40B4-BE49-F238E27FC236}">
                <a16:creationId xmlns:a16="http://schemas.microsoft.com/office/drawing/2014/main" id="{860732A6-8617-6173-B9BE-5B243E5EADF4}"/>
              </a:ext>
            </a:extLst>
          </p:cNvPr>
          <p:cNvGrpSpPr/>
          <p:nvPr/>
        </p:nvGrpSpPr>
        <p:grpSpPr>
          <a:xfrm>
            <a:off x="13692426" y="1048864"/>
            <a:ext cx="3053273" cy="1346202"/>
            <a:chOff x="0" y="0"/>
            <a:chExt cx="4340827" cy="191389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7A036E0B-06D5-302C-E10E-09C33D584DF1}"/>
                </a:ext>
              </a:extLst>
            </p:cNvPr>
            <p:cNvSpPr/>
            <p:nvPr/>
          </p:nvSpPr>
          <p:spPr>
            <a:xfrm>
              <a:off x="0" y="0"/>
              <a:ext cx="4340827" cy="1913890"/>
            </a:xfrm>
            <a:custGeom>
              <a:avLst/>
              <a:gdLst/>
              <a:ahLst/>
              <a:cxnLst/>
              <a:rect l="l" t="t" r="r" b="b"/>
              <a:pathLst>
                <a:path w="4340827" h="1913890">
                  <a:moveTo>
                    <a:pt x="4216367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16367" y="0"/>
                  </a:lnTo>
                  <a:cubicBezTo>
                    <a:pt x="4284947" y="0"/>
                    <a:pt x="4340827" y="55880"/>
                    <a:pt x="4340827" y="124460"/>
                  </a:cubicBezTo>
                  <a:lnTo>
                    <a:pt x="4340827" y="1789430"/>
                  </a:lnTo>
                  <a:cubicBezTo>
                    <a:pt x="4340827" y="1858010"/>
                    <a:pt x="4284947" y="1913890"/>
                    <a:pt x="4216367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" name="AutoShape 3"/>
          <p:cNvSpPr/>
          <p:nvPr/>
        </p:nvSpPr>
        <p:spPr>
          <a:xfrm>
            <a:off x="18198605" y="9791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4" name="Group 4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11648" y="2241165"/>
            <a:ext cx="12609895" cy="7769343"/>
            <a:chOff x="0" y="0"/>
            <a:chExt cx="4125087" cy="25415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25087" cy="2541592"/>
            </a:xfrm>
            <a:custGeom>
              <a:avLst/>
              <a:gdLst/>
              <a:ahLst/>
              <a:cxnLst/>
              <a:rect l="l" t="t" r="r" b="b"/>
              <a:pathLst>
                <a:path w="4125087" h="2541592">
                  <a:moveTo>
                    <a:pt x="4000627" y="2541592"/>
                  </a:moveTo>
                  <a:lnTo>
                    <a:pt x="124460" y="2541592"/>
                  </a:lnTo>
                  <a:cubicBezTo>
                    <a:pt x="55880" y="2541592"/>
                    <a:pt x="0" y="2485712"/>
                    <a:pt x="0" y="24171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00627" y="0"/>
                  </a:lnTo>
                  <a:cubicBezTo>
                    <a:pt x="4069207" y="0"/>
                    <a:pt x="4125087" y="55880"/>
                    <a:pt x="4125087" y="124460"/>
                  </a:cubicBezTo>
                  <a:lnTo>
                    <a:pt x="4125087" y="2417132"/>
                  </a:lnTo>
                  <a:cubicBezTo>
                    <a:pt x="4125087" y="2485712"/>
                    <a:pt x="4069207" y="2541592"/>
                    <a:pt x="4000627" y="254159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-502880" y="8944915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5552474" y="10058133"/>
            <a:ext cx="2612315" cy="238658"/>
          </a:xfrm>
          <a:custGeom>
            <a:avLst/>
            <a:gdLst/>
            <a:ahLst/>
            <a:cxnLst/>
            <a:rect l="l" t="t" r="r" b="b"/>
            <a:pathLst>
              <a:path w="2612315" h="238658">
                <a:moveTo>
                  <a:pt x="0" y="0"/>
                </a:moveTo>
                <a:lnTo>
                  <a:pt x="2612315" y="0"/>
                </a:lnTo>
                <a:lnTo>
                  <a:pt x="2612315" y="238659"/>
                </a:lnTo>
                <a:lnTo>
                  <a:pt x="0" y="238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4000"/>
            </a:blip>
            <a:stretch>
              <a:fillRect l="-120907" r="-55071" b="-70429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586290" y="10010775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0CDED-11D7-E8A4-8FED-E828CAECE61B}"/>
              </a:ext>
            </a:extLst>
          </p:cNvPr>
          <p:cNvSpPr txBox="1"/>
          <p:nvPr/>
        </p:nvSpPr>
        <p:spPr>
          <a:xfrm>
            <a:off x="13968105" y="1171975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DCD1D0-0894-6C37-39C8-62BA95582947}"/>
              </a:ext>
            </a:extLst>
          </p:cNvPr>
          <p:cNvSpPr txBox="1"/>
          <p:nvPr/>
        </p:nvSpPr>
        <p:spPr>
          <a:xfrm>
            <a:off x="389210" y="2564319"/>
            <a:ext cx="1245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930215-A50D-6381-3F3B-E19BB0FE3992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  <p:sp>
        <p:nvSpPr>
          <p:cNvPr id="2" name="Freeform 2"/>
          <p:cNvSpPr/>
          <p:nvPr/>
        </p:nvSpPr>
        <p:spPr>
          <a:xfrm>
            <a:off x="13213139" y="2641105"/>
            <a:ext cx="5231311" cy="7359879"/>
          </a:xfrm>
          <a:custGeom>
            <a:avLst/>
            <a:gdLst/>
            <a:ahLst/>
            <a:cxnLst/>
            <a:rect l="l" t="t" r="r" b="b"/>
            <a:pathLst>
              <a:path w="5231311" h="7359879">
                <a:moveTo>
                  <a:pt x="0" y="0"/>
                </a:moveTo>
                <a:lnTo>
                  <a:pt x="5231311" y="0"/>
                </a:lnTo>
                <a:lnTo>
                  <a:pt x="5231311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11033"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9">
            <a:extLst>
              <a:ext uri="{FF2B5EF4-FFF2-40B4-BE49-F238E27FC236}">
                <a16:creationId xmlns:a16="http://schemas.microsoft.com/office/drawing/2014/main" id="{7C31A1A4-C942-7006-7C06-A67B5A829CF8}"/>
              </a:ext>
            </a:extLst>
          </p:cNvPr>
          <p:cNvGrpSpPr/>
          <p:nvPr/>
        </p:nvGrpSpPr>
        <p:grpSpPr>
          <a:xfrm>
            <a:off x="13562050" y="1028702"/>
            <a:ext cx="3053273" cy="1346202"/>
            <a:chOff x="0" y="0"/>
            <a:chExt cx="4340827" cy="191389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7EF15113-659F-3199-977E-760199A260F5}"/>
                </a:ext>
              </a:extLst>
            </p:cNvPr>
            <p:cNvSpPr/>
            <p:nvPr/>
          </p:nvSpPr>
          <p:spPr>
            <a:xfrm>
              <a:off x="0" y="0"/>
              <a:ext cx="4340827" cy="1913890"/>
            </a:xfrm>
            <a:custGeom>
              <a:avLst/>
              <a:gdLst/>
              <a:ahLst/>
              <a:cxnLst/>
              <a:rect l="l" t="t" r="r" b="b"/>
              <a:pathLst>
                <a:path w="4340827" h="1913890">
                  <a:moveTo>
                    <a:pt x="4216367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16367" y="0"/>
                  </a:lnTo>
                  <a:cubicBezTo>
                    <a:pt x="4284947" y="0"/>
                    <a:pt x="4340827" y="55880"/>
                    <a:pt x="4340827" y="124460"/>
                  </a:cubicBezTo>
                  <a:lnTo>
                    <a:pt x="4340827" y="1789430"/>
                  </a:lnTo>
                  <a:cubicBezTo>
                    <a:pt x="4340827" y="1858010"/>
                    <a:pt x="4284947" y="1913890"/>
                    <a:pt x="4216367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" name="AutoShape 3"/>
          <p:cNvSpPr/>
          <p:nvPr/>
        </p:nvSpPr>
        <p:spPr>
          <a:xfrm>
            <a:off x="18086752" y="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4" name="Group 4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11648" y="2241165"/>
            <a:ext cx="12609895" cy="7769343"/>
            <a:chOff x="0" y="0"/>
            <a:chExt cx="4125087" cy="25415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25087" cy="2541592"/>
            </a:xfrm>
            <a:custGeom>
              <a:avLst/>
              <a:gdLst/>
              <a:ahLst/>
              <a:cxnLst/>
              <a:rect l="l" t="t" r="r" b="b"/>
              <a:pathLst>
                <a:path w="4125087" h="2541592">
                  <a:moveTo>
                    <a:pt x="4000627" y="2541592"/>
                  </a:moveTo>
                  <a:lnTo>
                    <a:pt x="124460" y="2541592"/>
                  </a:lnTo>
                  <a:cubicBezTo>
                    <a:pt x="55880" y="2541592"/>
                    <a:pt x="0" y="2485712"/>
                    <a:pt x="0" y="24171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00627" y="0"/>
                  </a:lnTo>
                  <a:cubicBezTo>
                    <a:pt x="4069207" y="0"/>
                    <a:pt x="4125087" y="55880"/>
                    <a:pt x="4125087" y="124460"/>
                  </a:cubicBezTo>
                  <a:lnTo>
                    <a:pt x="4125087" y="2417132"/>
                  </a:lnTo>
                  <a:cubicBezTo>
                    <a:pt x="4125087" y="2485712"/>
                    <a:pt x="4069207" y="2541592"/>
                    <a:pt x="4000627" y="254159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-764677" y="9114115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5552474" y="10058133"/>
            <a:ext cx="2612315" cy="238658"/>
          </a:xfrm>
          <a:custGeom>
            <a:avLst/>
            <a:gdLst/>
            <a:ahLst/>
            <a:cxnLst/>
            <a:rect l="l" t="t" r="r" b="b"/>
            <a:pathLst>
              <a:path w="2612315" h="238658">
                <a:moveTo>
                  <a:pt x="0" y="0"/>
                </a:moveTo>
                <a:lnTo>
                  <a:pt x="2612315" y="0"/>
                </a:lnTo>
                <a:lnTo>
                  <a:pt x="2612315" y="238659"/>
                </a:lnTo>
                <a:lnTo>
                  <a:pt x="0" y="238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4000"/>
            </a:blip>
            <a:stretch>
              <a:fillRect l="-120907" r="-55071" b="-70429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586290" y="10010775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D8B6F2-FEE5-3C77-0552-1B660D4DEA1B}"/>
              </a:ext>
            </a:extLst>
          </p:cNvPr>
          <p:cNvSpPr txBox="1"/>
          <p:nvPr/>
        </p:nvSpPr>
        <p:spPr>
          <a:xfrm>
            <a:off x="13692426" y="118335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59D451-0700-B57C-FC7C-632D863CFE9E}"/>
              </a:ext>
            </a:extLst>
          </p:cNvPr>
          <p:cNvSpPr txBox="1"/>
          <p:nvPr/>
        </p:nvSpPr>
        <p:spPr>
          <a:xfrm>
            <a:off x="389210" y="2583662"/>
            <a:ext cx="1245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A310B0-CF73-80FF-FB1C-6ACFE156BD80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  <p:sp>
        <p:nvSpPr>
          <p:cNvPr id="2" name="Freeform 2"/>
          <p:cNvSpPr/>
          <p:nvPr/>
        </p:nvSpPr>
        <p:spPr>
          <a:xfrm>
            <a:off x="13233191" y="2526149"/>
            <a:ext cx="5231311" cy="7359879"/>
          </a:xfrm>
          <a:custGeom>
            <a:avLst/>
            <a:gdLst/>
            <a:ahLst/>
            <a:cxnLst/>
            <a:rect l="l" t="t" r="r" b="b"/>
            <a:pathLst>
              <a:path w="5231311" h="7359879">
                <a:moveTo>
                  <a:pt x="0" y="0"/>
                </a:moveTo>
                <a:lnTo>
                  <a:pt x="5231311" y="0"/>
                </a:lnTo>
                <a:lnTo>
                  <a:pt x="5231311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1033"/>
            </a:stretch>
          </a:blip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8086752" y="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sp>
        <p:nvSpPr>
          <p:cNvPr id="2" name="Freeform 2"/>
          <p:cNvSpPr/>
          <p:nvPr/>
        </p:nvSpPr>
        <p:spPr>
          <a:xfrm>
            <a:off x="13227680" y="3491890"/>
            <a:ext cx="5441319" cy="6566243"/>
          </a:xfrm>
          <a:custGeom>
            <a:avLst/>
            <a:gdLst/>
            <a:ahLst/>
            <a:cxnLst/>
            <a:rect l="l" t="t" r="r" b="b"/>
            <a:pathLst>
              <a:path w="5041562" h="5659153">
                <a:moveTo>
                  <a:pt x="0" y="0"/>
                </a:moveTo>
                <a:lnTo>
                  <a:pt x="5041562" y="0"/>
                </a:lnTo>
                <a:lnTo>
                  <a:pt x="5041562" y="5659153"/>
                </a:lnTo>
                <a:lnTo>
                  <a:pt x="0" y="56591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37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59273" y="2288790"/>
            <a:ext cx="12609895" cy="7769343"/>
            <a:chOff x="0" y="0"/>
            <a:chExt cx="4125087" cy="25415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25087" cy="2541592"/>
            </a:xfrm>
            <a:custGeom>
              <a:avLst/>
              <a:gdLst/>
              <a:ahLst/>
              <a:cxnLst/>
              <a:rect l="l" t="t" r="r" b="b"/>
              <a:pathLst>
                <a:path w="4125087" h="2541592">
                  <a:moveTo>
                    <a:pt x="4000627" y="2541592"/>
                  </a:moveTo>
                  <a:lnTo>
                    <a:pt x="124460" y="2541592"/>
                  </a:lnTo>
                  <a:cubicBezTo>
                    <a:pt x="55880" y="2541592"/>
                    <a:pt x="0" y="2485712"/>
                    <a:pt x="0" y="24171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00627" y="0"/>
                  </a:lnTo>
                  <a:cubicBezTo>
                    <a:pt x="4069207" y="0"/>
                    <a:pt x="4125087" y="55880"/>
                    <a:pt x="4125087" y="124460"/>
                  </a:cubicBezTo>
                  <a:lnTo>
                    <a:pt x="4125087" y="2417132"/>
                  </a:lnTo>
                  <a:cubicBezTo>
                    <a:pt x="4125087" y="2485712"/>
                    <a:pt x="4069207" y="2541592"/>
                    <a:pt x="4000627" y="254159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-764677" y="9114115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5552474" y="10058133"/>
            <a:ext cx="2612315" cy="238658"/>
          </a:xfrm>
          <a:custGeom>
            <a:avLst/>
            <a:gdLst/>
            <a:ahLst/>
            <a:cxnLst/>
            <a:rect l="l" t="t" r="r" b="b"/>
            <a:pathLst>
              <a:path w="2612315" h="238658">
                <a:moveTo>
                  <a:pt x="0" y="0"/>
                </a:moveTo>
                <a:lnTo>
                  <a:pt x="2612315" y="0"/>
                </a:lnTo>
                <a:lnTo>
                  <a:pt x="2612315" y="238659"/>
                </a:lnTo>
                <a:lnTo>
                  <a:pt x="0" y="2386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 l="-120907" r="-55071" b="-70429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586290" y="10010775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6AF3D4-279C-B5D4-D445-13861140AD87}"/>
              </a:ext>
            </a:extLst>
          </p:cNvPr>
          <p:cNvSpPr txBox="1"/>
          <p:nvPr/>
        </p:nvSpPr>
        <p:spPr>
          <a:xfrm>
            <a:off x="514398" y="2704680"/>
            <a:ext cx="1245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5AA4DF-DC30-6AD5-ABEA-A51DB21DD332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3F127A0E-9789-6B5F-1A71-80C2A755EB55}"/>
              </a:ext>
            </a:extLst>
          </p:cNvPr>
          <p:cNvGrpSpPr/>
          <p:nvPr/>
        </p:nvGrpSpPr>
        <p:grpSpPr>
          <a:xfrm>
            <a:off x="13704149" y="919636"/>
            <a:ext cx="3053273" cy="1346202"/>
            <a:chOff x="2254127" y="102511"/>
            <a:chExt cx="4340827" cy="191389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8825904E-AD60-AE3A-67A2-22E07AC68E93}"/>
                </a:ext>
              </a:extLst>
            </p:cNvPr>
            <p:cNvSpPr/>
            <p:nvPr/>
          </p:nvSpPr>
          <p:spPr>
            <a:xfrm>
              <a:off x="2254127" y="102511"/>
              <a:ext cx="4340827" cy="1913890"/>
            </a:xfrm>
            <a:custGeom>
              <a:avLst/>
              <a:gdLst/>
              <a:ahLst/>
              <a:cxnLst/>
              <a:rect l="l" t="t" r="r" b="b"/>
              <a:pathLst>
                <a:path w="4340827" h="1913890">
                  <a:moveTo>
                    <a:pt x="4216367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16367" y="0"/>
                  </a:lnTo>
                  <a:cubicBezTo>
                    <a:pt x="4284947" y="0"/>
                    <a:pt x="4340827" y="55880"/>
                    <a:pt x="4340827" y="124460"/>
                  </a:cubicBezTo>
                  <a:lnTo>
                    <a:pt x="4340827" y="1789430"/>
                  </a:lnTo>
                  <a:cubicBezTo>
                    <a:pt x="4340827" y="1858010"/>
                    <a:pt x="4284947" y="1913890"/>
                    <a:pt x="4216367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DAD4D01-61F6-2A5D-082A-D0333530EA51}"/>
              </a:ext>
            </a:extLst>
          </p:cNvPr>
          <p:cNvSpPr txBox="1"/>
          <p:nvPr/>
        </p:nvSpPr>
        <p:spPr>
          <a:xfrm>
            <a:off x="14082932" y="1040035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87792" y="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61999" y="2130376"/>
            <a:ext cx="11878449" cy="7564963"/>
            <a:chOff x="-87246" y="0"/>
            <a:chExt cx="3885808" cy="2474733"/>
          </a:xfrm>
        </p:grpSpPr>
        <p:sp>
          <p:nvSpPr>
            <p:cNvPr id="6" name="Freeform 6"/>
            <p:cNvSpPr/>
            <p:nvPr/>
          </p:nvSpPr>
          <p:spPr>
            <a:xfrm>
              <a:off x="-87246" y="0"/>
              <a:ext cx="3885808" cy="2474733"/>
            </a:xfrm>
            <a:custGeom>
              <a:avLst/>
              <a:gdLst/>
              <a:ahLst/>
              <a:cxnLst/>
              <a:rect l="l" t="t" r="r" b="b"/>
              <a:pathLst>
                <a:path w="3798562" h="2428841">
                  <a:moveTo>
                    <a:pt x="3674102" y="2428840"/>
                  </a:moveTo>
                  <a:lnTo>
                    <a:pt x="124460" y="2428840"/>
                  </a:lnTo>
                  <a:cubicBezTo>
                    <a:pt x="55880" y="2428840"/>
                    <a:pt x="0" y="2372960"/>
                    <a:pt x="0" y="2304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74102" y="0"/>
                  </a:lnTo>
                  <a:cubicBezTo>
                    <a:pt x="3742682" y="0"/>
                    <a:pt x="3798562" y="55880"/>
                    <a:pt x="3798562" y="124460"/>
                  </a:cubicBezTo>
                  <a:lnTo>
                    <a:pt x="3798562" y="2304380"/>
                  </a:lnTo>
                  <a:cubicBezTo>
                    <a:pt x="3798562" y="2372960"/>
                    <a:pt x="3742682" y="2428841"/>
                    <a:pt x="3674102" y="24288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761314" y="4129439"/>
            <a:ext cx="3983635" cy="5975453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17523" r="-40650" b="-2778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3516680" y="1096491"/>
            <a:ext cx="3369865" cy="1346202"/>
            <a:chOff x="0" y="0"/>
            <a:chExt cx="4790925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90925" cy="1913890"/>
            </a:xfrm>
            <a:custGeom>
              <a:avLst/>
              <a:gdLst/>
              <a:ahLst/>
              <a:cxnLst/>
              <a:rect l="l" t="t" r="r" b="b"/>
              <a:pathLst>
                <a:path w="4790925" h="1913890">
                  <a:moveTo>
                    <a:pt x="466646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6465" y="0"/>
                  </a:lnTo>
                  <a:cubicBezTo>
                    <a:pt x="4735045" y="0"/>
                    <a:pt x="4790925" y="55880"/>
                    <a:pt x="4790925" y="124460"/>
                  </a:cubicBezTo>
                  <a:lnTo>
                    <a:pt x="4790925" y="1789430"/>
                  </a:lnTo>
                  <a:cubicBezTo>
                    <a:pt x="4790925" y="1858010"/>
                    <a:pt x="4735045" y="1913890"/>
                    <a:pt x="4666465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4387792" y="9983646"/>
            <a:ext cx="2724168" cy="625758"/>
          </a:xfrm>
          <a:custGeom>
            <a:avLst/>
            <a:gdLst/>
            <a:ahLst/>
            <a:cxnLst/>
            <a:rect l="l" t="t" r="r" b="b"/>
            <a:pathLst>
              <a:path w="2724168" h="625758">
                <a:moveTo>
                  <a:pt x="0" y="0"/>
                </a:moveTo>
                <a:lnTo>
                  <a:pt x="2724168" y="0"/>
                </a:lnTo>
                <a:lnTo>
                  <a:pt x="2724168" y="625758"/>
                </a:lnTo>
                <a:lnTo>
                  <a:pt x="0" y="625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 l="-120907" r="-55071" b="-21988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508659" y="9984559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8524B3-CDD7-D81F-ACE1-B66C9681F68E}"/>
              </a:ext>
            </a:extLst>
          </p:cNvPr>
          <p:cNvSpPr txBox="1"/>
          <p:nvPr/>
        </p:nvSpPr>
        <p:spPr>
          <a:xfrm>
            <a:off x="13692426" y="118335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8B459B-D124-98B5-5F7F-43B7DC30C46B}"/>
              </a:ext>
            </a:extLst>
          </p:cNvPr>
          <p:cNvSpPr txBox="1"/>
          <p:nvPr/>
        </p:nvSpPr>
        <p:spPr>
          <a:xfrm>
            <a:off x="914400" y="2442693"/>
            <a:ext cx="10199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47CEEE-7837-FDDE-13BA-6096FABCE619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87792" y="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2130376"/>
            <a:ext cx="11611748" cy="7424674"/>
            <a:chOff x="0" y="0"/>
            <a:chExt cx="3798562" cy="2428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8562" cy="2428841"/>
            </a:xfrm>
            <a:custGeom>
              <a:avLst/>
              <a:gdLst/>
              <a:ahLst/>
              <a:cxnLst/>
              <a:rect l="l" t="t" r="r" b="b"/>
              <a:pathLst>
                <a:path w="3798562" h="2428841">
                  <a:moveTo>
                    <a:pt x="3674102" y="2428840"/>
                  </a:moveTo>
                  <a:lnTo>
                    <a:pt x="124460" y="2428840"/>
                  </a:lnTo>
                  <a:cubicBezTo>
                    <a:pt x="55880" y="2428840"/>
                    <a:pt x="0" y="2372960"/>
                    <a:pt x="0" y="2304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74102" y="0"/>
                  </a:lnTo>
                  <a:cubicBezTo>
                    <a:pt x="3742682" y="0"/>
                    <a:pt x="3798562" y="55880"/>
                    <a:pt x="3798562" y="124460"/>
                  </a:cubicBezTo>
                  <a:lnTo>
                    <a:pt x="3798562" y="2304380"/>
                  </a:lnTo>
                  <a:cubicBezTo>
                    <a:pt x="3798562" y="2372960"/>
                    <a:pt x="3742682" y="2428841"/>
                    <a:pt x="3674102" y="24288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400964" y="4144409"/>
            <a:ext cx="3973655" cy="5960483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 rot="-193156">
              <a:off x="-250315" y="-158660"/>
              <a:ext cx="6850558" cy="9842319"/>
            </a:xfrm>
            <a:custGeom>
              <a:avLst/>
              <a:gdLst/>
              <a:ahLst/>
              <a:cxnLst/>
              <a:rect l="l" t="t" r="r" b="b"/>
              <a:pathLst>
                <a:path w="6850558" h="9842319">
                  <a:moveTo>
                    <a:pt x="14977" y="9016006"/>
                  </a:moveTo>
                  <a:lnTo>
                    <a:pt x="495673" y="469714"/>
                  </a:lnTo>
                  <a:cubicBezTo>
                    <a:pt x="510650" y="203435"/>
                    <a:pt x="738334" y="0"/>
                    <a:pt x="1004613" y="14977"/>
                  </a:cubicBezTo>
                  <a:lnTo>
                    <a:pt x="6380916" y="317374"/>
                  </a:lnTo>
                  <a:cubicBezTo>
                    <a:pt x="6647195" y="332351"/>
                    <a:pt x="6850558" y="561303"/>
                    <a:pt x="6835653" y="826314"/>
                  </a:cubicBezTo>
                  <a:lnTo>
                    <a:pt x="6354957" y="9372606"/>
                  </a:lnTo>
                  <a:cubicBezTo>
                    <a:pt x="6339980" y="9638885"/>
                    <a:pt x="6112296" y="9842320"/>
                    <a:pt x="5846017" y="9827343"/>
                  </a:cubicBezTo>
                  <a:lnTo>
                    <a:pt x="469714" y="9524946"/>
                  </a:lnTo>
                  <a:cubicBezTo>
                    <a:pt x="204703" y="9510040"/>
                    <a:pt x="0" y="9282285"/>
                    <a:pt x="14977" y="9016006"/>
                  </a:cubicBezTo>
                  <a:close/>
                </a:path>
              </a:pathLst>
            </a:custGeom>
            <a:blipFill>
              <a:blip r:embed="rId2"/>
              <a:stretch>
                <a:fillRect l="-94928" t="-4003" r="-103545" b="-11151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3516680" y="1096491"/>
            <a:ext cx="3369865" cy="1346202"/>
            <a:chOff x="0" y="0"/>
            <a:chExt cx="4790925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90925" cy="1913890"/>
            </a:xfrm>
            <a:custGeom>
              <a:avLst/>
              <a:gdLst/>
              <a:ahLst/>
              <a:cxnLst/>
              <a:rect l="l" t="t" r="r" b="b"/>
              <a:pathLst>
                <a:path w="4790925" h="1913890">
                  <a:moveTo>
                    <a:pt x="466646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6465" y="0"/>
                  </a:lnTo>
                  <a:cubicBezTo>
                    <a:pt x="4735045" y="0"/>
                    <a:pt x="4790925" y="55880"/>
                    <a:pt x="4790925" y="124460"/>
                  </a:cubicBezTo>
                  <a:lnTo>
                    <a:pt x="4790925" y="1789430"/>
                  </a:lnTo>
                  <a:cubicBezTo>
                    <a:pt x="4790925" y="1858010"/>
                    <a:pt x="4735045" y="1913890"/>
                    <a:pt x="4666465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4387792" y="10004142"/>
            <a:ext cx="2724168" cy="625758"/>
          </a:xfrm>
          <a:custGeom>
            <a:avLst/>
            <a:gdLst/>
            <a:ahLst/>
            <a:cxnLst/>
            <a:rect l="l" t="t" r="r" b="b"/>
            <a:pathLst>
              <a:path w="2724168" h="625758">
                <a:moveTo>
                  <a:pt x="0" y="0"/>
                </a:moveTo>
                <a:lnTo>
                  <a:pt x="2724168" y="0"/>
                </a:lnTo>
                <a:lnTo>
                  <a:pt x="2724168" y="625758"/>
                </a:lnTo>
                <a:lnTo>
                  <a:pt x="0" y="625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 l="-120907" r="-55071" b="-21988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508659" y="9972675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FB6BDB-9BE3-D6E7-D495-B71E0BD3A590}"/>
              </a:ext>
            </a:extLst>
          </p:cNvPr>
          <p:cNvSpPr txBox="1"/>
          <p:nvPr/>
        </p:nvSpPr>
        <p:spPr>
          <a:xfrm>
            <a:off x="13692426" y="118335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6A41CB-FD02-4A1B-2C63-00FF8DF07DEB}"/>
              </a:ext>
            </a:extLst>
          </p:cNvPr>
          <p:cNvSpPr txBox="1"/>
          <p:nvPr/>
        </p:nvSpPr>
        <p:spPr>
          <a:xfrm>
            <a:off x="1115226" y="2440859"/>
            <a:ext cx="10542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870DF9-70F4-2AE6-CA1F-2F3C528E4F26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87792" y="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2130376"/>
            <a:ext cx="11611748" cy="7424674"/>
            <a:chOff x="0" y="0"/>
            <a:chExt cx="3798562" cy="2428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8562" cy="2428841"/>
            </a:xfrm>
            <a:custGeom>
              <a:avLst/>
              <a:gdLst/>
              <a:ahLst/>
              <a:cxnLst/>
              <a:rect l="l" t="t" r="r" b="b"/>
              <a:pathLst>
                <a:path w="3798562" h="2428841">
                  <a:moveTo>
                    <a:pt x="3674102" y="2428840"/>
                  </a:moveTo>
                  <a:lnTo>
                    <a:pt x="124460" y="2428840"/>
                  </a:lnTo>
                  <a:cubicBezTo>
                    <a:pt x="55880" y="2428840"/>
                    <a:pt x="0" y="2372960"/>
                    <a:pt x="0" y="2304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74102" y="0"/>
                  </a:lnTo>
                  <a:cubicBezTo>
                    <a:pt x="3742682" y="0"/>
                    <a:pt x="3798562" y="55880"/>
                    <a:pt x="3798562" y="124460"/>
                  </a:cubicBezTo>
                  <a:lnTo>
                    <a:pt x="3798562" y="2304380"/>
                  </a:lnTo>
                  <a:cubicBezTo>
                    <a:pt x="3798562" y="2372960"/>
                    <a:pt x="3742682" y="2428841"/>
                    <a:pt x="3674102" y="24288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400964" y="4144409"/>
            <a:ext cx="3973655" cy="5960483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79656" t="-38323" r="-96990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3516680" y="1096491"/>
            <a:ext cx="3369865" cy="1346202"/>
            <a:chOff x="0" y="0"/>
            <a:chExt cx="4790925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90925" cy="1913890"/>
            </a:xfrm>
            <a:custGeom>
              <a:avLst/>
              <a:gdLst/>
              <a:ahLst/>
              <a:cxnLst/>
              <a:rect l="l" t="t" r="r" b="b"/>
              <a:pathLst>
                <a:path w="4790925" h="1913890">
                  <a:moveTo>
                    <a:pt x="466646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6465" y="0"/>
                  </a:lnTo>
                  <a:cubicBezTo>
                    <a:pt x="4735045" y="0"/>
                    <a:pt x="4790925" y="55880"/>
                    <a:pt x="4790925" y="124460"/>
                  </a:cubicBezTo>
                  <a:lnTo>
                    <a:pt x="4790925" y="1789430"/>
                  </a:lnTo>
                  <a:cubicBezTo>
                    <a:pt x="4790925" y="1858010"/>
                    <a:pt x="4735045" y="1913890"/>
                    <a:pt x="4666465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4387792" y="10004142"/>
            <a:ext cx="2724168" cy="625758"/>
          </a:xfrm>
          <a:custGeom>
            <a:avLst/>
            <a:gdLst/>
            <a:ahLst/>
            <a:cxnLst/>
            <a:rect l="l" t="t" r="r" b="b"/>
            <a:pathLst>
              <a:path w="2724168" h="625758">
                <a:moveTo>
                  <a:pt x="0" y="0"/>
                </a:moveTo>
                <a:lnTo>
                  <a:pt x="2724168" y="0"/>
                </a:lnTo>
                <a:lnTo>
                  <a:pt x="2724168" y="625758"/>
                </a:lnTo>
                <a:lnTo>
                  <a:pt x="0" y="625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 l="-120907" r="-55071" b="-21988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508659" y="9972675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2E98FA-122A-029F-F222-E1953274CB41}"/>
              </a:ext>
            </a:extLst>
          </p:cNvPr>
          <p:cNvSpPr txBox="1"/>
          <p:nvPr/>
        </p:nvSpPr>
        <p:spPr>
          <a:xfrm>
            <a:off x="13692426" y="118335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642311-9622-0E82-9161-95C377AB9740}"/>
              </a:ext>
            </a:extLst>
          </p:cNvPr>
          <p:cNvSpPr txBox="1"/>
          <p:nvPr/>
        </p:nvSpPr>
        <p:spPr>
          <a:xfrm>
            <a:off x="1197318" y="2481165"/>
            <a:ext cx="10461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D2CF5C-114E-DF1A-3E23-0823045538EB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535180" y="0"/>
            <a:ext cx="2210460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55797" y="1935724"/>
            <a:ext cx="15985789" cy="8026626"/>
            <a:chOff x="0" y="0"/>
            <a:chExt cx="4956834" cy="24888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56835" cy="2488877"/>
            </a:xfrm>
            <a:custGeom>
              <a:avLst/>
              <a:gdLst/>
              <a:ahLst/>
              <a:cxnLst/>
              <a:rect l="l" t="t" r="r" b="b"/>
              <a:pathLst>
                <a:path w="4956835" h="2488877">
                  <a:moveTo>
                    <a:pt x="4832374" y="2488877"/>
                  </a:moveTo>
                  <a:lnTo>
                    <a:pt x="124460" y="2488877"/>
                  </a:lnTo>
                  <a:cubicBezTo>
                    <a:pt x="55880" y="2488877"/>
                    <a:pt x="0" y="2432997"/>
                    <a:pt x="0" y="23644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832374" y="0"/>
                  </a:lnTo>
                  <a:cubicBezTo>
                    <a:pt x="4900954" y="0"/>
                    <a:pt x="4956835" y="55880"/>
                    <a:pt x="4956835" y="124460"/>
                  </a:cubicBezTo>
                  <a:lnTo>
                    <a:pt x="4956835" y="2364417"/>
                  </a:lnTo>
                  <a:cubicBezTo>
                    <a:pt x="4956835" y="2432997"/>
                    <a:pt x="4900954" y="2488877"/>
                    <a:pt x="4832374" y="248887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5498333" y="460374"/>
            <a:ext cx="2683405" cy="1346202"/>
            <a:chOff x="0" y="0"/>
            <a:chExt cx="3814987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14988" cy="1913890"/>
            </a:xfrm>
            <a:custGeom>
              <a:avLst/>
              <a:gdLst/>
              <a:ahLst/>
              <a:cxnLst/>
              <a:rect l="l" t="t" r="r" b="b"/>
              <a:pathLst>
                <a:path w="3814988" h="1913890">
                  <a:moveTo>
                    <a:pt x="3690527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90527" y="0"/>
                  </a:lnTo>
                  <a:cubicBezTo>
                    <a:pt x="3759107" y="0"/>
                    <a:pt x="3814988" y="55880"/>
                    <a:pt x="3814988" y="124460"/>
                  </a:cubicBezTo>
                  <a:lnTo>
                    <a:pt x="3814988" y="1789430"/>
                  </a:lnTo>
                  <a:cubicBezTo>
                    <a:pt x="3814988" y="1858010"/>
                    <a:pt x="3759107" y="1913890"/>
                    <a:pt x="3690527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AutoShape 10"/>
          <p:cNvSpPr/>
          <p:nvPr/>
        </p:nvSpPr>
        <p:spPr>
          <a:xfrm>
            <a:off x="0" y="1592558"/>
            <a:ext cx="1575065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6567D2-F926-6BCE-94CE-50DF9029FCE5}"/>
              </a:ext>
            </a:extLst>
          </p:cNvPr>
          <p:cNvSpPr txBox="1"/>
          <p:nvPr/>
        </p:nvSpPr>
        <p:spPr>
          <a:xfrm>
            <a:off x="15679825" y="59486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C5D81E-08BB-E0C6-EDAF-236259311261}"/>
              </a:ext>
            </a:extLst>
          </p:cNvPr>
          <p:cNvSpPr txBox="1"/>
          <p:nvPr/>
        </p:nvSpPr>
        <p:spPr>
          <a:xfrm>
            <a:off x="838200" y="2340022"/>
            <a:ext cx="1245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198586-C584-6BA6-A0A2-438104431B64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23" y="4229100"/>
            <a:ext cx="19643232" cy="6124326"/>
            <a:chOff x="0" y="0"/>
            <a:chExt cx="5173526" cy="16129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73526" cy="1612991"/>
            </a:xfrm>
            <a:custGeom>
              <a:avLst/>
              <a:gdLst/>
              <a:ahLst/>
              <a:cxnLst/>
              <a:rect l="l" t="t" r="r" b="b"/>
              <a:pathLst>
                <a:path w="5173526" h="1612991">
                  <a:moveTo>
                    <a:pt x="0" y="0"/>
                  </a:moveTo>
                  <a:lnTo>
                    <a:pt x="5173526" y="0"/>
                  </a:lnTo>
                  <a:lnTo>
                    <a:pt x="5173526" y="1612991"/>
                  </a:lnTo>
                  <a:lnTo>
                    <a:pt x="0" y="1612991"/>
                  </a:lnTo>
                  <a:close/>
                </a:path>
              </a:pathLst>
            </a:custGeom>
            <a:solidFill>
              <a:srgbClr val="1F287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989173" y="781050"/>
            <a:ext cx="10309654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DIN Next Bold"/>
              </a:rPr>
              <a:t>TEAM MEMBERS</a:t>
            </a:r>
          </a:p>
        </p:txBody>
      </p:sp>
      <p:sp>
        <p:nvSpPr>
          <p:cNvPr id="6" name="AutoShape 6"/>
          <p:cNvSpPr/>
          <p:nvPr/>
        </p:nvSpPr>
        <p:spPr>
          <a:xfrm>
            <a:off x="-799454" y="1485900"/>
            <a:ext cx="4788627" cy="0"/>
          </a:xfrm>
          <a:prstGeom prst="line">
            <a:avLst/>
          </a:prstGeom>
          <a:ln w="38100" cap="flat">
            <a:solidFill>
              <a:srgbClr val="525182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7" name="AutoShape 7"/>
          <p:cNvSpPr/>
          <p:nvPr/>
        </p:nvSpPr>
        <p:spPr>
          <a:xfrm>
            <a:off x="14298827" y="1485900"/>
            <a:ext cx="4788627" cy="0"/>
          </a:xfrm>
          <a:prstGeom prst="line">
            <a:avLst/>
          </a:prstGeom>
          <a:ln w="38100" cap="flat">
            <a:solidFill>
              <a:srgbClr val="525182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A83263-6ADF-A944-7D80-B2308012F727}"/>
              </a:ext>
            </a:extLst>
          </p:cNvPr>
          <p:cNvSpPr txBox="1"/>
          <p:nvPr/>
        </p:nvSpPr>
        <p:spPr>
          <a:xfrm>
            <a:off x="16088881" y="8788791"/>
            <a:ext cx="2980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Insert Local Area Logo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70FDDC-FC8E-7651-D853-3D62B37BEB4B}"/>
              </a:ext>
            </a:extLst>
          </p:cNvPr>
          <p:cNvSpPr txBox="1"/>
          <p:nvPr/>
        </p:nvSpPr>
        <p:spPr>
          <a:xfrm>
            <a:off x="1143000" y="5143500"/>
            <a:ext cx="316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Insert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Name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Title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Photo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of presenters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OPTIONAL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56A5D7-CA53-2B79-CAF1-90704332BB65}"/>
              </a:ext>
            </a:extLst>
          </p:cNvPr>
          <p:cNvSpPr txBox="1"/>
          <p:nvPr/>
        </p:nvSpPr>
        <p:spPr>
          <a:xfrm>
            <a:off x="4272714" y="5134359"/>
            <a:ext cx="316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Insert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Name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Title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Photo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of presenters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OPTIONAL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8568B6-7179-BDBF-1B0B-4CEA89F63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385" y="5105052"/>
            <a:ext cx="3158002" cy="1871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DFF501-383D-F706-369C-02B661A04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9826" y="5004504"/>
            <a:ext cx="3158002" cy="187163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87792" y="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6972436"/>
            <a:ext cx="3333760" cy="333376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2130376"/>
            <a:ext cx="11611748" cy="7424674"/>
            <a:chOff x="0" y="0"/>
            <a:chExt cx="3798562" cy="2428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8562" cy="2428841"/>
            </a:xfrm>
            <a:custGeom>
              <a:avLst/>
              <a:gdLst/>
              <a:ahLst/>
              <a:cxnLst/>
              <a:rect l="l" t="t" r="r" b="b"/>
              <a:pathLst>
                <a:path w="3798562" h="2428841">
                  <a:moveTo>
                    <a:pt x="3674102" y="2428840"/>
                  </a:moveTo>
                  <a:lnTo>
                    <a:pt x="124460" y="2428840"/>
                  </a:lnTo>
                  <a:cubicBezTo>
                    <a:pt x="55880" y="2428840"/>
                    <a:pt x="0" y="2372960"/>
                    <a:pt x="0" y="2304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74102" y="0"/>
                  </a:lnTo>
                  <a:cubicBezTo>
                    <a:pt x="3742682" y="0"/>
                    <a:pt x="3798562" y="55880"/>
                    <a:pt x="3798562" y="124460"/>
                  </a:cubicBezTo>
                  <a:lnTo>
                    <a:pt x="3798562" y="2304380"/>
                  </a:lnTo>
                  <a:cubicBezTo>
                    <a:pt x="3798562" y="2372960"/>
                    <a:pt x="3742682" y="2428841"/>
                    <a:pt x="3674102" y="24288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400964" y="4144409"/>
            <a:ext cx="3973655" cy="5960483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31363" t="-36710" r="-22435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3516680" y="1096491"/>
            <a:ext cx="3369865" cy="1346202"/>
            <a:chOff x="0" y="0"/>
            <a:chExt cx="4790925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90925" cy="1913890"/>
            </a:xfrm>
            <a:custGeom>
              <a:avLst/>
              <a:gdLst/>
              <a:ahLst/>
              <a:cxnLst/>
              <a:rect l="l" t="t" r="r" b="b"/>
              <a:pathLst>
                <a:path w="4790925" h="1913890">
                  <a:moveTo>
                    <a:pt x="466646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6465" y="0"/>
                  </a:lnTo>
                  <a:cubicBezTo>
                    <a:pt x="4735045" y="0"/>
                    <a:pt x="4790925" y="55880"/>
                    <a:pt x="4790925" y="124460"/>
                  </a:cubicBezTo>
                  <a:lnTo>
                    <a:pt x="4790925" y="1789430"/>
                  </a:lnTo>
                  <a:cubicBezTo>
                    <a:pt x="4790925" y="1858010"/>
                    <a:pt x="4735045" y="1913890"/>
                    <a:pt x="4666465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4420832" y="10004142"/>
            <a:ext cx="2724168" cy="625758"/>
          </a:xfrm>
          <a:custGeom>
            <a:avLst/>
            <a:gdLst/>
            <a:ahLst/>
            <a:cxnLst/>
            <a:rect l="l" t="t" r="r" b="b"/>
            <a:pathLst>
              <a:path w="2724168" h="625758">
                <a:moveTo>
                  <a:pt x="0" y="0"/>
                </a:moveTo>
                <a:lnTo>
                  <a:pt x="2724168" y="0"/>
                </a:lnTo>
                <a:lnTo>
                  <a:pt x="2724168" y="625758"/>
                </a:lnTo>
                <a:lnTo>
                  <a:pt x="0" y="625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 l="-120907" r="-55071" b="-21988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508659" y="9972675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2F5D18-1EBF-4747-CA13-A55A1538784A}"/>
              </a:ext>
            </a:extLst>
          </p:cNvPr>
          <p:cNvSpPr txBox="1"/>
          <p:nvPr/>
        </p:nvSpPr>
        <p:spPr>
          <a:xfrm>
            <a:off x="13692426" y="118335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ACD8BC-58CD-2B0B-5695-D0A3EAAA41EE}"/>
              </a:ext>
            </a:extLst>
          </p:cNvPr>
          <p:cNvSpPr txBox="1"/>
          <p:nvPr/>
        </p:nvSpPr>
        <p:spPr>
          <a:xfrm>
            <a:off x="1141298" y="2576419"/>
            <a:ext cx="10060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08C995-DA12-7AC7-3E18-D06253BE5B96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87792" y="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2130376"/>
            <a:ext cx="11611748" cy="7424674"/>
            <a:chOff x="0" y="0"/>
            <a:chExt cx="3798562" cy="2428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8562" cy="2428841"/>
            </a:xfrm>
            <a:custGeom>
              <a:avLst/>
              <a:gdLst/>
              <a:ahLst/>
              <a:cxnLst/>
              <a:rect l="l" t="t" r="r" b="b"/>
              <a:pathLst>
                <a:path w="3798562" h="2428841">
                  <a:moveTo>
                    <a:pt x="3674102" y="2428840"/>
                  </a:moveTo>
                  <a:lnTo>
                    <a:pt x="124460" y="2428840"/>
                  </a:lnTo>
                  <a:cubicBezTo>
                    <a:pt x="55880" y="2428840"/>
                    <a:pt x="0" y="2372960"/>
                    <a:pt x="0" y="2304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74102" y="0"/>
                  </a:lnTo>
                  <a:cubicBezTo>
                    <a:pt x="3742682" y="0"/>
                    <a:pt x="3798562" y="55880"/>
                    <a:pt x="3798562" y="124460"/>
                  </a:cubicBezTo>
                  <a:lnTo>
                    <a:pt x="3798562" y="2304380"/>
                  </a:lnTo>
                  <a:cubicBezTo>
                    <a:pt x="3798562" y="2372960"/>
                    <a:pt x="3742682" y="2428841"/>
                    <a:pt x="3674102" y="24288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400964" y="4144409"/>
            <a:ext cx="3973655" cy="5960483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11032" t="-14446" r="-17105" b="-18683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3516680" y="1096491"/>
            <a:ext cx="3369865" cy="1346202"/>
            <a:chOff x="0" y="0"/>
            <a:chExt cx="4790925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90925" cy="1913890"/>
            </a:xfrm>
            <a:custGeom>
              <a:avLst/>
              <a:gdLst/>
              <a:ahLst/>
              <a:cxnLst/>
              <a:rect l="l" t="t" r="r" b="b"/>
              <a:pathLst>
                <a:path w="4790925" h="1913890">
                  <a:moveTo>
                    <a:pt x="466646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6465" y="0"/>
                  </a:lnTo>
                  <a:cubicBezTo>
                    <a:pt x="4735045" y="0"/>
                    <a:pt x="4790925" y="55880"/>
                    <a:pt x="4790925" y="124460"/>
                  </a:cubicBezTo>
                  <a:lnTo>
                    <a:pt x="4790925" y="1789430"/>
                  </a:lnTo>
                  <a:cubicBezTo>
                    <a:pt x="4790925" y="1858010"/>
                    <a:pt x="4735045" y="1913890"/>
                    <a:pt x="4666465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4420832" y="10020300"/>
            <a:ext cx="2724168" cy="625758"/>
          </a:xfrm>
          <a:custGeom>
            <a:avLst/>
            <a:gdLst/>
            <a:ahLst/>
            <a:cxnLst/>
            <a:rect l="l" t="t" r="r" b="b"/>
            <a:pathLst>
              <a:path w="2724168" h="625758">
                <a:moveTo>
                  <a:pt x="0" y="0"/>
                </a:moveTo>
                <a:lnTo>
                  <a:pt x="2724168" y="0"/>
                </a:lnTo>
                <a:lnTo>
                  <a:pt x="2724168" y="625758"/>
                </a:lnTo>
                <a:lnTo>
                  <a:pt x="0" y="625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 l="-120907" r="-55071" b="-21988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508659" y="10020300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5B201E-6191-817D-EFB4-0AE3850A73C1}"/>
              </a:ext>
            </a:extLst>
          </p:cNvPr>
          <p:cNvSpPr txBox="1"/>
          <p:nvPr/>
        </p:nvSpPr>
        <p:spPr>
          <a:xfrm>
            <a:off x="13692426" y="118335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4BFFE7-3BAE-8E85-5BE5-7FC44656FC01}"/>
              </a:ext>
            </a:extLst>
          </p:cNvPr>
          <p:cNvSpPr txBox="1"/>
          <p:nvPr/>
        </p:nvSpPr>
        <p:spPr>
          <a:xfrm>
            <a:off x="1250166" y="2524109"/>
            <a:ext cx="10713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ADB8BC-0676-EBAD-2ABA-45B41A018BA5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68961" y="0"/>
            <a:ext cx="1076679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5954067"/>
            <a:ext cx="623123" cy="4332933"/>
            <a:chOff x="0" y="0"/>
            <a:chExt cx="357731" cy="24875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7731" cy="2487509"/>
            </a:xfrm>
            <a:custGeom>
              <a:avLst/>
              <a:gdLst/>
              <a:ahLst/>
              <a:cxnLst/>
              <a:rect l="l" t="t" r="r" b="b"/>
              <a:pathLst>
                <a:path w="357731" h="2487509">
                  <a:moveTo>
                    <a:pt x="0" y="0"/>
                  </a:moveTo>
                  <a:lnTo>
                    <a:pt x="357731" y="0"/>
                  </a:lnTo>
                  <a:lnTo>
                    <a:pt x="357731" y="2487509"/>
                  </a:lnTo>
                  <a:lnTo>
                    <a:pt x="0" y="2487509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879892" y="2300375"/>
            <a:ext cx="12296617" cy="7575405"/>
            <a:chOff x="0" y="0"/>
            <a:chExt cx="4159596" cy="25625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9596" cy="2562545"/>
            </a:xfrm>
            <a:custGeom>
              <a:avLst/>
              <a:gdLst/>
              <a:ahLst/>
              <a:cxnLst/>
              <a:rect l="l" t="t" r="r" b="b"/>
              <a:pathLst>
                <a:path w="4159596" h="2562545">
                  <a:moveTo>
                    <a:pt x="4035136" y="2562544"/>
                  </a:moveTo>
                  <a:lnTo>
                    <a:pt x="124460" y="2562544"/>
                  </a:lnTo>
                  <a:cubicBezTo>
                    <a:pt x="55880" y="2562544"/>
                    <a:pt x="0" y="2506664"/>
                    <a:pt x="0" y="24380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35137" y="0"/>
                  </a:lnTo>
                  <a:cubicBezTo>
                    <a:pt x="4103717" y="0"/>
                    <a:pt x="4159596" y="55880"/>
                    <a:pt x="4159596" y="124460"/>
                  </a:cubicBezTo>
                  <a:lnTo>
                    <a:pt x="4159596" y="2438085"/>
                  </a:lnTo>
                  <a:cubicBezTo>
                    <a:pt x="4159596" y="2506664"/>
                    <a:pt x="4103717" y="2562545"/>
                    <a:pt x="4035137" y="25625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6956649" y="475537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 rot="-5062" flipV="1">
            <a:off x="-152448" y="1572436"/>
            <a:ext cx="14041047" cy="55526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13903376" y="618772"/>
            <a:ext cx="3053273" cy="1346202"/>
            <a:chOff x="0" y="0"/>
            <a:chExt cx="4340827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40827" cy="1913890"/>
            </a:xfrm>
            <a:custGeom>
              <a:avLst/>
              <a:gdLst/>
              <a:ahLst/>
              <a:cxnLst/>
              <a:rect l="l" t="t" r="r" b="b"/>
              <a:pathLst>
                <a:path w="4340827" h="1913890">
                  <a:moveTo>
                    <a:pt x="4216367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16367" y="0"/>
                  </a:lnTo>
                  <a:cubicBezTo>
                    <a:pt x="4284947" y="0"/>
                    <a:pt x="4340827" y="55880"/>
                    <a:pt x="4340827" y="124460"/>
                  </a:cubicBezTo>
                  <a:lnTo>
                    <a:pt x="4340827" y="1789430"/>
                  </a:lnTo>
                  <a:cubicBezTo>
                    <a:pt x="4340827" y="1858010"/>
                    <a:pt x="4284947" y="1913890"/>
                    <a:pt x="4216367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320332" y="3938157"/>
            <a:ext cx="3973655" cy="5960483"/>
            <a:chOff x="0" y="0"/>
            <a:chExt cx="6350000" cy="9525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311561" y="3806614"/>
            <a:ext cx="4256770" cy="6385153"/>
            <a:chOff x="0" y="0"/>
            <a:chExt cx="6350000" cy="9525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76689" t="-2352" r="-70590" b="-7480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333404" y="10033432"/>
            <a:ext cx="3100369" cy="268605"/>
          </a:xfrm>
          <a:custGeom>
            <a:avLst/>
            <a:gdLst/>
            <a:ahLst/>
            <a:cxnLst/>
            <a:rect l="l" t="t" r="r" b="b"/>
            <a:pathLst>
              <a:path w="3100369" h="268605">
                <a:moveTo>
                  <a:pt x="0" y="0"/>
                </a:moveTo>
                <a:lnTo>
                  <a:pt x="3100370" y="0"/>
                </a:lnTo>
                <a:lnTo>
                  <a:pt x="3100370" y="268605"/>
                </a:lnTo>
                <a:lnTo>
                  <a:pt x="0" y="2686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 l="-100767" r="-41723" b="-645220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83177" y="9995331"/>
            <a:ext cx="3000821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E7AAFF-8FB7-A21F-FEC1-471CF48A4A59}"/>
              </a:ext>
            </a:extLst>
          </p:cNvPr>
          <p:cNvSpPr txBox="1"/>
          <p:nvPr/>
        </p:nvSpPr>
        <p:spPr>
          <a:xfrm>
            <a:off x="14179055" y="753264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85EECD-6768-D57B-AAA4-3BE979854E67}"/>
              </a:ext>
            </a:extLst>
          </p:cNvPr>
          <p:cNvSpPr txBox="1"/>
          <p:nvPr/>
        </p:nvSpPr>
        <p:spPr>
          <a:xfrm>
            <a:off x="5434051" y="2842787"/>
            <a:ext cx="11246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EA8D05-5421-14B2-E914-567182A357A4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87792" y="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62000" y="2130376"/>
            <a:ext cx="11878448" cy="7544800"/>
            <a:chOff x="0" y="0"/>
            <a:chExt cx="3798562" cy="2428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8562" cy="2428841"/>
            </a:xfrm>
            <a:custGeom>
              <a:avLst/>
              <a:gdLst/>
              <a:ahLst/>
              <a:cxnLst/>
              <a:rect l="l" t="t" r="r" b="b"/>
              <a:pathLst>
                <a:path w="3798562" h="2428841">
                  <a:moveTo>
                    <a:pt x="3674102" y="2428840"/>
                  </a:moveTo>
                  <a:lnTo>
                    <a:pt x="124460" y="2428840"/>
                  </a:lnTo>
                  <a:cubicBezTo>
                    <a:pt x="55880" y="2428840"/>
                    <a:pt x="0" y="2372960"/>
                    <a:pt x="0" y="2304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74102" y="0"/>
                  </a:lnTo>
                  <a:cubicBezTo>
                    <a:pt x="3742682" y="0"/>
                    <a:pt x="3798562" y="55880"/>
                    <a:pt x="3798562" y="124460"/>
                  </a:cubicBezTo>
                  <a:lnTo>
                    <a:pt x="3798562" y="2304380"/>
                  </a:lnTo>
                  <a:cubicBezTo>
                    <a:pt x="3798562" y="2372960"/>
                    <a:pt x="3742682" y="2428841"/>
                    <a:pt x="3674102" y="24288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792397" y="4133613"/>
            <a:ext cx="3973655" cy="5960483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50435" r="-4956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3516680" y="1096491"/>
            <a:ext cx="3369865" cy="1346202"/>
            <a:chOff x="0" y="0"/>
            <a:chExt cx="4790925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90925" cy="1913890"/>
            </a:xfrm>
            <a:custGeom>
              <a:avLst/>
              <a:gdLst/>
              <a:ahLst/>
              <a:cxnLst/>
              <a:rect l="l" t="t" r="r" b="b"/>
              <a:pathLst>
                <a:path w="4790925" h="1913890">
                  <a:moveTo>
                    <a:pt x="466646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6465" y="0"/>
                  </a:lnTo>
                  <a:cubicBezTo>
                    <a:pt x="4735045" y="0"/>
                    <a:pt x="4790925" y="55880"/>
                    <a:pt x="4790925" y="124460"/>
                  </a:cubicBezTo>
                  <a:lnTo>
                    <a:pt x="4790925" y="1789430"/>
                  </a:lnTo>
                  <a:cubicBezTo>
                    <a:pt x="4790925" y="1858010"/>
                    <a:pt x="4735045" y="1913890"/>
                    <a:pt x="4666465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4387792" y="9919330"/>
            <a:ext cx="2724168" cy="625758"/>
          </a:xfrm>
          <a:custGeom>
            <a:avLst/>
            <a:gdLst/>
            <a:ahLst/>
            <a:cxnLst/>
            <a:rect l="l" t="t" r="r" b="b"/>
            <a:pathLst>
              <a:path w="2724168" h="625758">
                <a:moveTo>
                  <a:pt x="0" y="0"/>
                </a:moveTo>
                <a:lnTo>
                  <a:pt x="2724168" y="0"/>
                </a:lnTo>
                <a:lnTo>
                  <a:pt x="2724168" y="625758"/>
                </a:lnTo>
                <a:lnTo>
                  <a:pt x="0" y="625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 l="-120907" r="-55071" b="-21988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478000" y="9972675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 dirty="0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A365D4-9971-3420-3A2C-BBDA3CD5BA30}"/>
              </a:ext>
            </a:extLst>
          </p:cNvPr>
          <p:cNvSpPr txBox="1"/>
          <p:nvPr/>
        </p:nvSpPr>
        <p:spPr>
          <a:xfrm>
            <a:off x="13692426" y="118335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FCCE7A-97B0-0390-C4CD-7AA6180DC510}"/>
              </a:ext>
            </a:extLst>
          </p:cNvPr>
          <p:cNvSpPr txBox="1"/>
          <p:nvPr/>
        </p:nvSpPr>
        <p:spPr>
          <a:xfrm>
            <a:off x="762000" y="2718800"/>
            <a:ext cx="1089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1F5477-DAED-A3C8-8094-6E40562516E7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68961" y="0"/>
            <a:ext cx="1076679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5954067"/>
            <a:ext cx="623123" cy="4332933"/>
            <a:chOff x="0" y="0"/>
            <a:chExt cx="357731" cy="24875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7731" cy="2487509"/>
            </a:xfrm>
            <a:custGeom>
              <a:avLst/>
              <a:gdLst/>
              <a:ahLst/>
              <a:cxnLst/>
              <a:rect l="l" t="t" r="r" b="b"/>
              <a:pathLst>
                <a:path w="357731" h="2487509">
                  <a:moveTo>
                    <a:pt x="0" y="0"/>
                  </a:moveTo>
                  <a:lnTo>
                    <a:pt x="357731" y="0"/>
                  </a:lnTo>
                  <a:lnTo>
                    <a:pt x="357731" y="2487509"/>
                  </a:lnTo>
                  <a:lnTo>
                    <a:pt x="0" y="2487509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706477" y="2323235"/>
            <a:ext cx="12296617" cy="7575405"/>
            <a:chOff x="0" y="0"/>
            <a:chExt cx="4159596" cy="25625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9596" cy="2562545"/>
            </a:xfrm>
            <a:custGeom>
              <a:avLst/>
              <a:gdLst/>
              <a:ahLst/>
              <a:cxnLst/>
              <a:rect l="l" t="t" r="r" b="b"/>
              <a:pathLst>
                <a:path w="4159596" h="2562545">
                  <a:moveTo>
                    <a:pt x="4035136" y="2562544"/>
                  </a:moveTo>
                  <a:lnTo>
                    <a:pt x="124460" y="2562544"/>
                  </a:lnTo>
                  <a:cubicBezTo>
                    <a:pt x="55880" y="2562544"/>
                    <a:pt x="0" y="2506664"/>
                    <a:pt x="0" y="24380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35137" y="0"/>
                  </a:lnTo>
                  <a:cubicBezTo>
                    <a:pt x="4103717" y="0"/>
                    <a:pt x="4159596" y="55880"/>
                    <a:pt x="4159596" y="124460"/>
                  </a:cubicBezTo>
                  <a:lnTo>
                    <a:pt x="4159596" y="2438085"/>
                  </a:lnTo>
                  <a:cubicBezTo>
                    <a:pt x="4159596" y="2506664"/>
                    <a:pt x="4103717" y="2562545"/>
                    <a:pt x="4035137" y="25625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6956649" y="475537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 rot="-5062" flipV="1">
            <a:off x="-32" y="1725258"/>
            <a:ext cx="14612992" cy="31361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14417726" y="723900"/>
            <a:ext cx="3053273" cy="1346202"/>
            <a:chOff x="0" y="0"/>
            <a:chExt cx="4340827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40827" cy="1913890"/>
            </a:xfrm>
            <a:custGeom>
              <a:avLst/>
              <a:gdLst/>
              <a:ahLst/>
              <a:cxnLst/>
              <a:rect l="l" t="t" r="r" b="b"/>
              <a:pathLst>
                <a:path w="4340827" h="1913890">
                  <a:moveTo>
                    <a:pt x="4216367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16367" y="0"/>
                  </a:lnTo>
                  <a:cubicBezTo>
                    <a:pt x="4284947" y="0"/>
                    <a:pt x="4340827" y="55880"/>
                    <a:pt x="4340827" y="124460"/>
                  </a:cubicBezTo>
                  <a:lnTo>
                    <a:pt x="4340827" y="1789430"/>
                  </a:lnTo>
                  <a:cubicBezTo>
                    <a:pt x="4340827" y="1858010"/>
                    <a:pt x="4284947" y="1913890"/>
                    <a:pt x="4216367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320332" y="3938157"/>
            <a:ext cx="4175468" cy="6263203"/>
            <a:chOff x="0" y="0"/>
            <a:chExt cx="6350000" cy="9525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36369" r="-107658" b="-9062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377233" y="10056495"/>
            <a:ext cx="3100369" cy="268605"/>
          </a:xfrm>
          <a:custGeom>
            <a:avLst/>
            <a:gdLst/>
            <a:ahLst/>
            <a:cxnLst/>
            <a:rect l="l" t="t" r="r" b="b"/>
            <a:pathLst>
              <a:path w="3100369" h="268605">
                <a:moveTo>
                  <a:pt x="0" y="0"/>
                </a:moveTo>
                <a:lnTo>
                  <a:pt x="3100370" y="0"/>
                </a:lnTo>
                <a:lnTo>
                  <a:pt x="3100370" y="268605"/>
                </a:lnTo>
                <a:lnTo>
                  <a:pt x="0" y="2686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 l="-100767" r="-41723" b="-645220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17482" y="10020300"/>
            <a:ext cx="3000821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A29DB1-08D7-CE3B-8FA7-DE834073C1B4}"/>
              </a:ext>
            </a:extLst>
          </p:cNvPr>
          <p:cNvSpPr txBox="1"/>
          <p:nvPr/>
        </p:nvSpPr>
        <p:spPr>
          <a:xfrm>
            <a:off x="14810891" y="79654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2E0755-49A0-E905-B0F9-B03EA0491687}"/>
              </a:ext>
            </a:extLst>
          </p:cNvPr>
          <p:cNvSpPr txBox="1"/>
          <p:nvPr/>
        </p:nvSpPr>
        <p:spPr>
          <a:xfrm>
            <a:off x="5011680" y="2812947"/>
            <a:ext cx="112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E3C568-E9AF-87B6-32B8-60040C86E46D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87792" y="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2374902"/>
            <a:ext cx="11229325" cy="7180148"/>
            <a:chOff x="0" y="0"/>
            <a:chExt cx="3798562" cy="2428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8562" cy="2428841"/>
            </a:xfrm>
            <a:custGeom>
              <a:avLst/>
              <a:gdLst/>
              <a:ahLst/>
              <a:cxnLst/>
              <a:rect l="l" t="t" r="r" b="b"/>
              <a:pathLst>
                <a:path w="3798562" h="2428841">
                  <a:moveTo>
                    <a:pt x="3674102" y="2428840"/>
                  </a:moveTo>
                  <a:lnTo>
                    <a:pt x="124460" y="2428840"/>
                  </a:lnTo>
                  <a:cubicBezTo>
                    <a:pt x="55880" y="2428840"/>
                    <a:pt x="0" y="2372960"/>
                    <a:pt x="0" y="2304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74102" y="0"/>
                  </a:lnTo>
                  <a:cubicBezTo>
                    <a:pt x="3742682" y="0"/>
                    <a:pt x="3798562" y="55880"/>
                    <a:pt x="3798562" y="124460"/>
                  </a:cubicBezTo>
                  <a:lnTo>
                    <a:pt x="3798562" y="2304380"/>
                  </a:lnTo>
                  <a:cubicBezTo>
                    <a:pt x="3798562" y="2372960"/>
                    <a:pt x="3742682" y="2428841"/>
                    <a:pt x="3674102" y="24288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391188" y="3910523"/>
            <a:ext cx="4250985" cy="6376477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87180" r="-37960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3516680" y="1028700"/>
            <a:ext cx="3369865" cy="1346202"/>
            <a:chOff x="0" y="0"/>
            <a:chExt cx="4790925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90925" cy="1913890"/>
            </a:xfrm>
            <a:custGeom>
              <a:avLst/>
              <a:gdLst/>
              <a:ahLst/>
              <a:cxnLst/>
              <a:rect l="l" t="t" r="r" b="b"/>
              <a:pathLst>
                <a:path w="4790925" h="1913890">
                  <a:moveTo>
                    <a:pt x="466646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6465" y="0"/>
                  </a:lnTo>
                  <a:cubicBezTo>
                    <a:pt x="4735045" y="0"/>
                    <a:pt x="4790925" y="55880"/>
                    <a:pt x="4790925" y="124460"/>
                  </a:cubicBezTo>
                  <a:lnTo>
                    <a:pt x="4790925" y="1789430"/>
                  </a:lnTo>
                  <a:cubicBezTo>
                    <a:pt x="4790925" y="1858010"/>
                    <a:pt x="4735045" y="1913890"/>
                    <a:pt x="4666465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4218230" y="10004142"/>
            <a:ext cx="3100369" cy="625758"/>
          </a:xfrm>
          <a:custGeom>
            <a:avLst/>
            <a:gdLst/>
            <a:ahLst/>
            <a:cxnLst/>
            <a:rect l="l" t="t" r="r" b="b"/>
            <a:pathLst>
              <a:path w="3100369" h="625758">
                <a:moveTo>
                  <a:pt x="0" y="0"/>
                </a:moveTo>
                <a:lnTo>
                  <a:pt x="3100369" y="0"/>
                </a:lnTo>
                <a:lnTo>
                  <a:pt x="3100369" y="625758"/>
                </a:lnTo>
                <a:lnTo>
                  <a:pt x="0" y="625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 l="-100767" r="-41723" b="-21988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277529" y="9980295"/>
            <a:ext cx="3000821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97486" y="4924425"/>
            <a:ext cx="9491752" cy="164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4"/>
              </a:lnSpc>
            </a:pPr>
            <a:r>
              <a:rPr lang="en-US" sz="9374">
                <a:solidFill>
                  <a:srgbClr val="000000"/>
                </a:solidFill>
                <a:latin typeface="DIN Next Bold"/>
              </a:rPr>
              <a:t>QUESTIONS?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49072-AF9C-E906-A6CA-6EDE04288CDD}"/>
              </a:ext>
            </a:extLst>
          </p:cNvPr>
          <p:cNvSpPr txBox="1"/>
          <p:nvPr/>
        </p:nvSpPr>
        <p:spPr>
          <a:xfrm>
            <a:off x="13692426" y="118335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87792" y="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2638925"/>
            <a:ext cx="11229325" cy="5789627"/>
            <a:chOff x="0" y="0"/>
            <a:chExt cx="3798562" cy="19584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8562" cy="1958467"/>
            </a:xfrm>
            <a:custGeom>
              <a:avLst/>
              <a:gdLst/>
              <a:ahLst/>
              <a:cxnLst/>
              <a:rect l="l" t="t" r="r" b="b"/>
              <a:pathLst>
                <a:path w="3798562" h="1958467">
                  <a:moveTo>
                    <a:pt x="3674102" y="1958466"/>
                  </a:moveTo>
                  <a:lnTo>
                    <a:pt x="124460" y="1958466"/>
                  </a:lnTo>
                  <a:cubicBezTo>
                    <a:pt x="55880" y="1958466"/>
                    <a:pt x="0" y="1902586"/>
                    <a:pt x="0" y="18340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74102" y="0"/>
                  </a:lnTo>
                  <a:cubicBezTo>
                    <a:pt x="3742682" y="0"/>
                    <a:pt x="3798562" y="55880"/>
                    <a:pt x="3798562" y="124460"/>
                  </a:cubicBezTo>
                  <a:lnTo>
                    <a:pt x="3798562" y="1834006"/>
                  </a:lnTo>
                  <a:cubicBezTo>
                    <a:pt x="3798562" y="1902586"/>
                    <a:pt x="3742682" y="1958467"/>
                    <a:pt x="3674102" y="195846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884543" y="2954926"/>
            <a:ext cx="5006497" cy="7509746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35422" r="-64577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3516680" y="1096491"/>
            <a:ext cx="3369865" cy="1346202"/>
            <a:chOff x="0" y="0"/>
            <a:chExt cx="4790925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90925" cy="1913890"/>
            </a:xfrm>
            <a:custGeom>
              <a:avLst/>
              <a:gdLst/>
              <a:ahLst/>
              <a:cxnLst/>
              <a:rect l="l" t="t" r="r" b="b"/>
              <a:pathLst>
                <a:path w="4790925" h="1913890">
                  <a:moveTo>
                    <a:pt x="466646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6465" y="0"/>
                  </a:lnTo>
                  <a:cubicBezTo>
                    <a:pt x="4735045" y="0"/>
                    <a:pt x="4790925" y="55880"/>
                    <a:pt x="4790925" y="124460"/>
                  </a:cubicBezTo>
                  <a:lnTo>
                    <a:pt x="4790925" y="1789430"/>
                  </a:lnTo>
                  <a:cubicBezTo>
                    <a:pt x="4790925" y="1858010"/>
                    <a:pt x="4735045" y="1913890"/>
                    <a:pt x="4666465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527854" y="4460812"/>
            <a:ext cx="858703" cy="858703"/>
          </a:xfrm>
          <a:custGeom>
            <a:avLst/>
            <a:gdLst/>
            <a:ahLst/>
            <a:cxnLst/>
            <a:rect l="l" t="t" r="r" b="b"/>
            <a:pathLst>
              <a:path w="858703" h="858703">
                <a:moveTo>
                  <a:pt x="0" y="0"/>
                </a:moveTo>
                <a:lnTo>
                  <a:pt x="858703" y="0"/>
                </a:lnTo>
                <a:lnTo>
                  <a:pt x="858703" y="858703"/>
                </a:lnTo>
                <a:lnTo>
                  <a:pt x="0" y="8587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27854" y="5893089"/>
            <a:ext cx="858703" cy="858703"/>
          </a:xfrm>
          <a:custGeom>
            <a:avLst/>
            <a:gdLst/>
            <a:ahLst/>
            <a:cxnLst/>
            <a:rect l="l" t="t" r="r" b="b"/>
            <a:pathLst>
              <a:path w="858703" h="858703">
                <a:moveTo>
                  <a:pt x="0" y="0"/>
                </a:moveTo>
                <a:lnTo>
                  <a:pt x="858703" y="0"/>
                </a:lnTo>
                <a:lnTo>
                  <a:pt x="858703" y="858703"/>
                </a:lnTo>
                <a:lnTo>
                  <a:pt x="0" y="8587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27854" y="7306315"/>
            <a:ext cx="858703" cy="848327"/>
          </a:xfrm>
          <a:custGeom>
            <a:avLst/>
            <a:gdLst/>
            <a:ahLst/>
            <a:cxnLst/>
            <a:rect l="l" t="t" r="r" b="b"/>
            <a:pathLst>
              <a:path w="858703" h="848327">
                <a:moveTo>
                  <a:pt x="0" y="0"/>
                </a:moveTo>
                <a:lnTo>
                  <a:pt x="858703" y="0"/>
                </a:lnTo>
                <a:lnTo>
                  <a:pt x="858703" y="848327"/>
                </a:lnTo>
                <a:lnTo>
                  <a:pt x="0" y="8483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527854" y="3178141"/>
            <a:ext cx="6045469" cy="1055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03"/>
              </a:lnSpc>
            </a:pPr>
            <a:r>
              <a:rPr lang="en-US" sz="5970">
                <a:solidFill>
                  <a:srgbClr val="000000"/>
                </a:solidFill>
                <a:latin typeface="DIN Next Bold"/>
              </a:rPr>
              <a:t>CONTACT US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57206" y="7516065"/>
            <a:ext cx="6045469" cy="638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1"/>
              </a:lnSpc>
            </a:pPr>
            <a:r>
              <a:rPr lang="en-US" sz="3670">
                <a:solidFill>
                  <a:srgbClr val="000000"/>
                </a:solidFill>
                <a:latin typeface="DIN Next"/>
              </a:rPr>
              <a:t>ARIZONAatWORK.com</a:t>
            </a:r>
          </a:p>
        </p:txBody>
      </p:sp>
      <p:sp>
        <p:nvSpPr>
          <p:cNvPr id="18" name="Freeform 18"/>
          <p:cNvSpPr/>
          <p:nvPr/>
        </p:nvSpPr>
        <p:spPr>
          <a:xfrm>
            <a:off x="14189603" y="10157860"/>
            <a:ext cx="3100369" cy="494792"/>
          </a:xfrm>
          <a:custGeom>
            <a:avLst/>
            <a:gdLst/>
            <a:ahLst/>
            <a:cxnLst/>
            <a:rect l="l" t="t" r="r" b="b"/>
            <a:pathLst>
              <a:path w="3100369" h="625758">
                <a:moveTo>
                  <a:pt x="0" y="0"/>
                </a:moveTo>
                <a:lnTo>
                  <a:pt x="3100369" y="0"/>
                </a:lnTo>
                <a:lnTo>
                  <a:pt x="3100369" y="625758"/>
                </a:lnTo>
                <a:lnTo>
                  <a:pt x="0" y="6257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84000"/>
            </a:blip>
            <a:stretch>
              <a:fillRect l="-100767" r="-41723" b="-219884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4260404" y="10157860"/>
            <a:ext cx="3000821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8DE1B9-60F1-5F3A-8B32-B828AA28B80E}"/>
              </a:ext>
            </a:extLst>
          </p:cNvPr>
          <p:cNvSpPr txBox="1"/>
          <p:nvPr/>
        </p:nvSpPr>
        <p:spPr>
          <a:xfrm>
            <a:off x="13669289" y="1242364"/>
            <a:ext cx="30008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Insert Local Area Logo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0140" y="8290418"/>
            <a:ext cx="19349991" cy="2540177"/>
            <a:chOff x="0" y="0"/>
            <a:chExt cx="5096294" cy="6690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6294" cy="669018"/>
            </a:xfrm>
            <a:custGeom>
              <a:avLst/>
              <a:gdLst/>
              <a:ahLst/>
              <a:cxnLst/>
              <a:rect l="l" t="t" r="r" b="b"/>
              <a:pathLst>
                <a:path w="5096294" h="669018">
                  <a:moveTo>
                    <a:pt x="0" y="0"/>
                  </a:moveTo>
                  <a:lnTo>
                    <a:pt x="5096294" y="0"/>
                  </a:lnTo>
                  <a:lnTo>
                    <a:pt x="5096294" y="669018"/>
                  </a:lnTo>
                  <a:lnTo>
                    <a:pt x="0" y="669018"/>
                  </a:lnTo>
                  <a:close/>
                </a:path>
              </a:pathLst>
            </a:custGeom>
            <a:solidFill>
              <a:srgbClr val="FFB61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02300" y="1996582"/>
            <a:ext cx="10698489" cy="6293837"/>
            <a:chOff x="0" y="0"/>
            <a:chExt cx="2817709" cy="1657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7709" cy="1657636"/>
            </a:xfrm>
            <a:custGeom>
              <a:avLst/>
              <a:gdLst/>
              <a:ahLst/>
              <a:cxnLst/>
              <a:rect l="l" t="t" r="r" b="b"/>
              <a:pathLst>
                <a:path w="2817709" h="1657636">
                  <a:moveTo>
                    <a:pt x="0" y="0"/>
                  </a:moveTo>
                  <a:lnTo>
                    <a:pt x="2817709" y="0"/>
                  </a:lnTo>
                  <a:lnTo>
                    <a:pt x="2817709" y="1657636"/>
                  </a:lnTo>
                  <a:lnTo>
                    <a:pt x="0" y="1657636"/>
                  </a:lnTo>
                  <a:close/>
                </a:path>
              </a:pathLst>
            </a:custGeom>
            <a:solidFill>
              <a:srgbClr val="1F287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603626"/>
            <a:ext cx="7788185" cy="1539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DIN Next Bold"/>
              </a:rPr>
              <a:t>THANK YOU!</a:t>
            </a:r>
          </a:p>
        </p:txBody>
      </p:sp>
      <p:sp>
        <p:nvSpPr>
          <p:cNvPr id="9" name="AutoShape 9"/>
          <p:cNvSpPr/>
          <p:nvPr/>
        </p:nvSpPr>
        <p:spPr>
          <a:xfrm>
            <a:off x="-520140" y="1536680"/>
            <a:ext cx="6463821" cy="0"/>
          </a:xfrm>
          <a:prstGeom prst="line">
            <a:avLst/>
          </a:prstGeom>
          <a:ln w="38100" cap="flat">
            <a:solidFill>
              <a:srgbClr val="525182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0" name="AutoShape 10"/>
          <p:cNvSpPr/>
          <p:nvPr/>
        </p:nvSpPr>
        <p:spPr>
          <a:xfrm>
            <a:off x="6907701" y="6923730"/>
            <a:ext cx="3088488" cy="0"/>
          </a:xfrm>
          <a:prstGeom prst="line">
            <a:avLst/>
          </a:prstGeom>
          <a:ln w="38100" cap="flat">
            <a:solidFill>
              <a:srgbClr val="F4EEE5"/>
            </a:solidFill>
            <a:prstDash val="solid"/>
            <a:headEnd type="oval" w="lg" len="lg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9996189" y="1028700"/>
            <a:ext cx="8685555" cy="8229600"/>
            <a:chOff x="0" y="0"/>
            <a:chExt cx="11580741" cy="10972800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/>
            <a:srcRect l="14841" r="14841"/>
            <a:stretch>
              <a:fillRect/>
            </a:stretch>
          </p:blipFill>
          <p:spPr>
            <a:xfrm>
              <a:off x="0" y="0"/>
              <a:ext cx="11580741" cy="10972800"/>
            </a:xfrm>
            <a:prstGeom prst="rect">
              <a:avLst/>
            </a:prstGeom>
          </p:spPr>
        </p:pic>
      </p:grpSp>
      <p:sp>
        <p:nvSpPr>
          <p:cNvPr id="13" name="TextBox 14">
            <a:extLst>
              <a:ext uri="{FF2B5EF4-FFF2-40B4-BE49-F238E27FC236}">
                <a16:creationId xmlns:a16="http://schemas.microsoft.com/office/drawing/2014/main" id="{1DBE39FF-7AE1-7F8B-FCCB-992E372C8C95}"/>
              </a:ext>
            </a:extLst>
          </p:cNvPr>
          <p:cNvSpPr txBox="1"/>
          <p:nvPr/>
        </p:nvSpPr>
        <p:spPr>
          <a:xfrm>
            <a:off x="15544800" y="8984159"/>
            <a:ext cx="3000821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 dirty="0">
                <a:solidFill>
                  <a:schemeClr val="bg1"/>
                </a:solidFill>
                <a:latin typeface="DIN Next"/>
              </a:rPr>
              <a:t>Actual ARIZONA@WORK Client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396008"/>
            <a:ext cx="16230600" cy="3862292"/>
            <a:chOff x="0" y="0"/>
            <a:chExt cx="21640800" cy="514972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4274" b="24274"/>
            <a:stretch>
              <a:fillRect/>
            </a:stretch>
          </p:blipFill>
          <p:spPr>
            <a:xfrm>
              <a:off x="0" y="0"/>
              <a:ext cx="21640800" cy="514972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335619" y="5729282"/>
            <a:ext cx="15616762" cy="3075192"/>
            <a:chOff x="0" y="0"/>
            <a:chExt cx="2063823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63823" cy="406400"/>
            </a:xfrm>
            <a:custGeom>
              <a:avLst/>
              <a:gdLst/>
              <a:ahLst/>
              <a:cxnLst/>
              <a:rect l="l" t="t" r="r" b="b"/>
              <a:pathLst>
                <a:path w="2063823" h="406400">
                  <a:moveTo>
                    <a:pt x="1860623" y="0"/>
                  </a:moveTo>
                  <a:cubicBezTo>
                    <a:pt x="1972848" y="0"/>
                    <a:pt x="2063823" y="90976"/>
                    <a:pt x="2063823" y="203200"/>
                  </a:cubicBezTo>
                  <a:cubicBezTo>
                    <a:pt x="2063823" y="315424"/>
                    <a:pt x="1972848" y="406400"/>
                    <a:pt x="186062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4EEE5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-318906" y="1408112"/>
            <a:ext cx="2866434" cy="0"/>
          </a:xfrm>
          <a:prstGeom prst="line">
            <a:avLst/>
          </a:prstGeom>
          <a:ln w="38100" cap="flat">
            <a:solidFill>
              <a:srgbClr val="F4EEE5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8" name="AutoShape 8"/>
          <p:cNvSpPr/>
          <p:nvPr/>
        </p:nvSpPr>
        <p:spPr>
          <a:xfrm>
            <a:off x="15740472" y="1408112"/>
            <a:ext cx="2866434" cy="0"/>
          </a:xfrm>
          <a:prstGeom prst="line">
            <a:avLst/>
          </a:prstGeom>
          <a:ln w="38100" cap="flat">
            <a:solidFill>
              <a:srgbClr val="F4EEE5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99B435-DA93-AF52-6205-674B10EF1A8C}"/>
              </a:ext>
            </a:extLst>
          </p:cNvPr>
          <p:cNvSpPr txBox="1"/>
          <p:nvPr/>
        </p:nvSpPr>
        <p:spPr>
          <a:xfrm>
            <a:off x="2916615" y="965579"/>
            <a:ext cx="12454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Section Title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259300" y="0"/>
            <a:ext cx="1486340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7234865"/>
            <a:ext cx="3052135" cy="3052135"/>
            <a:chOff x="0" y="0"/>
            <a:chExt cx="1752211" cy="17522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52211" cy="1752211"/>
            </a:xfrm>
            <a:custGeom>
              <a:avLst/>
              <a:gdLst/>
              <a:ahLst/>
              <a:cxnLst/>
              <a:rect l="l" t="t" r="r" b="b"/>
              <a:pathLst>
                <a:path w="1752211" h="1752211">
                  <a:moveTo>
                    <a:pt x="0" y="0"/>
                  </a:moveTo>
                  <a:lnTo>
                    <a:pt x="1752211" y="0"/>
                  </a:lnTo>
                  <a:lnTo>
                    <a:pt x="1752211" y="1752211"/>
                  </a:lnTo>
                  <a:lnTo>
                    <a:pt x="0" y="1752211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3390555" y="2196218"/>
            <a:ext cx="13104886" cy="7807139"/>
            <a:chOff x="0" y="0"/>
            <a:chExt cx="3451493" cy="20562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51492" cy="2056201"/>
            </a:xfrm>
            <a:custGeom>
              <a:avLst/>
              <a:gdLst/>
              <a:ahLst/>
              <a:cxnLst/>
              <a:rect l="l" t="t" r="r" b="b"/>
              <a:pathLst>
                <a:path w="3451492" h="2056201">
                  <a:moveTo>
                    <a:pt x="0" y="0"/>
                  </a:moveTo>
                  <a:lnTo>
                    <a:pt x="3451492" y="0"/>
                  </a:lnTo>
                  <a:lnTo>
                    <a:pt x="3451492" y="2056201"/>
                  </a:lnTo>
                  <a:lnTo>
                    <a:pt x="0" y="205620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0812" y="3119323"/>
            <a:ext cx="3000233" cy="5333692"/>
          </a:xfrm>
          <a:custGeom>
            <a:avLst/>
            <a:gdLst/>
            <a:ahLst/>
            <a:cxnLst/>
            <a:rect l="l" t="t" r="r" b="b"/>
            <a:pathLst>
              <a:path w="3000233" h="5333692">
                <a:moveTo>
                  <a:pt x="0" y="0"/>
                </a:moveTo>
                <a:lnTo>
                  <a:pt x="3000233" y="0"/>
                </a:lnTo>
                <a:lnTo>
                  <a:pt x="3000233" y="5333692"/>
                </a:lnTo>
                <a:lnTo>
                  <a:pt x="0" y="5333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4159" t="-11153" r="-14224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9437" y="8465657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4B374B-6DDE-B204-306E-D3D16F4190F0}"/>
              </a:ext>
            </a:extLst>
          </p:cNvPr>
          <p:cNvSpPr txBox="1"/>
          <p:nvPr/>
        </p:nvSpPr>
        <p:spPr>
          <a:xfrm>
            <a:off x="116367" y="8852721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Insert Local Area Logo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3FF8C9-3E10-693B-4EE7-ED00CDBA93BA}"/>
              </a:ext>
            </a:extLst>
          </p:cNvPr>
          <p:cNvSpPr txBox="1"/>
          <p:nvPr/>
        </p:nvSpPr>
        <p:spPr>
          <a:xfrm>
            <a:off x="3699630" y="2400300"/>
            <a:ext cx="1245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200F17-9AAD-2E7F-8DC5-FBAA12F49F28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535180" y="0"/>
            <a:ext cx="2210460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55797" y="1935724"/>
            <a:ext cx="15985789" cy="8026626"/>
            <a:chOff x="0" y="0"/>
            <a:chExt cx="4956834" cy="24888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56835" cy="2488877"/>
            </a:xfrm>
            <a:custGeom>
              <a:avLst/>
              <a:gdLst/>
              <a:ahLst/>
              <a:cxnLst/>
              <a:rect l="l" t="t" r="r" b="b"/>
              <a:pathLst>
                <a:path w="4956835" h="2488877">
                  <a:moveTo>
                    <a:pt x="4832374" y="2488877"/>
                  </a:moveTo>
                  <a:lnTo>
                    <a:pt x="124460" y="2488877"/>
                  </a:lnTo>
                  <a:cubicBezTo>
                    <a:pt x="55880" y="2488877"/>
                    <a:pt x="0" y="2432997"/>
                    <a:pt x="0" y="23644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832374" y="0"/>
                  </a:lnTo>
                  <a:cubicBezTo>
                    <a:pt x="4900954" y="0"/>
                    <a:pt x="4956835" y="55880"/>
                    <a:pt x="4956835" y="124460"/>
                  </a:cubicBezTo>
                  <a:lnTo>
                    <a:pt x="4956835" y="2364417"/>
                  </a:lnTo>
                  <a:cubicBezTo>
                    <a:pt x="4956835" y="2432997"/>
                    <a:pt x="4900954" y="2488877"/>
                    <a:pt x="4832374" y="248887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5498333" y="460374"/>
            <a:ext cx="2683405" cy="1346202"/>
            <a:chOff x="0" y="0"/>
            <a:chExt cx="3814987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14988" cy="1913890"/>
            </a:xfrm>
            <a:custGeom>
              <a:avLst/>
              <a:gdLst/>
              <a:ahLst/>
              <a:cxnLst/>
              <a:rect l="l" t="t" r="r" b="b"/>
              <a:pathLst>
                <a:path w="3814988" h="1913890">
                  <a:moveTo>
                    <a:pt x="3690527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90527" y="0"/>
                  </a:lnTo>
                  <a:cubicBezTo>
                    <a:pt x="3759107" y="0"/>
                    <a:pt x="3814988" y="55880"/>
                    <a:pt x="3814988" y="124460"/>
                  </a:cubicBezTo>
                  <a:lnTo>
                    <a:pt x="3814988" y="1789430"/>
                  </a:lnTo>
                  <a:cubicBezTo>
                    <a:pt x="3814988" y="1858010"/>
                    <a:pt x="3759107" y="1913890"/>
                    <a:pt x="3690527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AutoShape 10"/>
          <p:cNvSpPr/>
          <p:nvPr/>
        </p:nvSpPr>
        <p:spPr>
          <a:xfrm>
            <a:off x="0" y="1409700"/>
            <a:ext cx="1575065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7200F0-51CA-B181-97CD-E67825AC1FE3}"/>
              </a:ext>
            </a:extLst>
          </p:cNvPr>
          <p:cNvSpPr txBox="1"/>
          <p:nvPr/>
        </p:nvSpPr>
        <p:spPr>
          <a:xfrm>
            <a:off x="15589079" y="515340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76BC7A-77B9-64F1-6E8D-383DE2C82E28}"/>
              </a:ext>
            </a:extLst>
          </p:cNvPr>
          <p:cNvSpPr txBox="1"/>
          <p:nvPr/>
        </p:nvSpPr>
        <p:spPr>
          <a:xfrm>
            <a:off x="685800" y="2288707"/>
            <a:ext cx="1245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AABA13-6D3C-0FA8-A48B-5E7AB7DFA978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259300" y="0"/>
            <a:ext cx="1486340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7234865"/>
            <a:ext cx="3052135" cy="3052135"/>
            <a:chOff x="0" y="0"/>
            <a:chExt cx="1752211" cy="17522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52211" cy="1752211"/>
            </a:xfrm>
            <a:custGeom>
              <a:avLst/>
              <a:gdLst/>
              <a:ahLst/>
              <a:cxnLst/>
              <a:rect l="l" t="t" r="r" b="b"/>
              <a:pathLst>
                <a:path w="1752211" h="1752211">
                  <a:moveTo>
                    <a:pt x="0" y="0"/>
                  </a:moveTo>
                  <a:lnTo>
                    <a:pt x="1752211" y="0"/>
                  </a:lnTo>
                  <a:lnTo>
                    <a:pt x="1752211" y="1752211"/>
                  </a:lnTo>
                  <a:lnTo>
                    <a:pt x="0" y="1752211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3390555" y="2196218"/>
            <a:ext cx="13104886" cy="7807139"/>
            <a:chOff x="0" y="0"/>
            <a:chExt cx="3451493" cy="20562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51492" cy="2056201"/>
            </a:xfrm>
            <a:custGeom>
              <a:avLst/>
              <a:gdLst/>
              <a:ahLst/>
              <a:cxnLst/>
              <a:rect l="l" t="t" r="r" b="b"/>
              <a:pathLst>
                <a:path w="3451492" h="2056201">
                  <a:moveTo>
                    <a:pt x="0" y="0"/>
                  </a:moveTo>
                  <a:lnTo>
                    <a:pt x="3451492" y="0"/>
                  </a:lnTo>
                  <a:lnTo>
                    <a:pt x="3451492" y="2056201"/>
                  </a:lnTo>
                  <a:lnTo>
                    <a:pt x="0" y="205620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0812" y="3119323"/>
            <a:ext cx="3000233" cy="5333692"/>
          </a:xfrm>
          <a:custGeom>
            <a:avLst/>
            <a:gdLst/>
            <a:ahLst/>
            <a:cxnLst/>
            <a:rect l="l" t="t" r="r" b="b"/>
            <a:pathLst>
              <a:path w="3000233" h="5333692">
                <a:moveTo>
                  <a:pt x="0" y="0"/>
                </a:moveTo>
                <a:lnTo>
                  <a:pt x="3000233" y="0"/>
                </a:lnTo>
                <a:lnTo>
                  <a:pt x="3000233" y="5333692"/>
                </a:lnTo>
                <a:lnTo>
                  <a:pt x="0" y="5333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484" t="-14491" r="-186751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9437" y="8465657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B8BA44-9E78-3648-AB2D-86A9A80A766A}"/>
              </a:ext>
            </a:extLst>
          </p:cNvPr>
          <p:cNvSpPr txBox="1"/>
          <p:nvPr/>
        </p:nvSpPr>
        <p:spPr>
          <a:xfrm>
            <a:off x="102313" y="8852721"/>
            <a:ext cx="30002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Insert Local Area Logo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5CC172-E430-89A6-AE71-609229A2A0A5}"/>
              </a:ext>
            </a:extLst>
          </p:cNvPr>
          <p:cNvSpPr txBox="1"/>
          <p:nvPr/>
        </p:nvSpPr>
        <p:spPr>
          <a:xfrm>
            <a:off x="3699630" y="2400300"/>
            <a:ext cx="1245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D030EC-CC1A-B7BE-5931-6DC7737A48FA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87792" y="0"/>
            <a:ext cx="4357848" cy="10287000"/>
          </a:xfrm>
          <a:prstGeom prst="rect">
            <a:avLst/>
          </a:prstGeom>
          <a:solidFill>
            <a:srgbClr val="FFB612"/>
          </a:solidFill>
        </p:spPr>
      </p:sp>
      <p:grpSp>
        <p:nvGrpSpPr>
          <p:cNvPr id="3" name="Group 3"/>
          <p:cNvGrpSpPr/>
          <p:nvPr/>
        </p:nvGrpSpPr>
        <p:grpSpPr>
          <a:xfrm>
            <a:off x="0" y="6953240"/>
            <a:ext cx="3333760" cy="333376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B6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10333" y="2206861"/>
            <a:ext cx="12547535" cy="7424674"/>
            <a:chOff x="0" y="0"/>
            <a:chExt cx="3967586" cy="2428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67586" cy="2428841"/>
            </a:xfrm>
            <a:custGeom>
              <a:avLst/>
              <a:gdLst/>
              <a:ahLst/>
              <a:cxnLst/>
              <a:rect l="l" t="t" r="r" b="b"/>
              <a:pathLst>
                <a:path w="3967586" h="2428841">
                  <a:moveTo>
                    <a:pt x="3843126" y="2428840"/>
                  </a:moveTo>
                  <a:lnTo>
                    <a:pt x="124460" y="2428840"/>
                  </a:lnTo>
                  <a:cubicBezTo>
                    <a:pt x="55880" y="2428840"/>
                    <a:pt x="0" y="2372960"/>
                    <a:pt x="0" y="2304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3126" y="0"/>
                  </a:lnTo>
                  <a:cubicBezTo>
                    <a:pt x="3911706" y="0"/>
                    <a:pt x="3967586" y="55880"/>
                    <a:pt x="3967586" y="124460"/>
                  </a:cubicBezTo>
                  <a:lnTo>
                    <a:pt x="3967586" y="2304380"/>
                  </a:lnTo>
                  <a:cubicBezTo>
                    <a:pt x="3967586" y="2372960"/>
                    <a:pt x="3911706" y="2428841"/>
                    <a:pt x="3843126" y="24288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182600" y="3728002"/>
            <a:ext cx="4191000" cy="6286500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62564" t="-7328" r="-89752" b="-4811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6744950" y="5143500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rot="-5062">
            <a:off x="28" y="1711884"/>
            <a:ext cx="1369240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3516680" y="1096491"/>
            <a:ext cx="3369865" cy="1346202"/>
            <a:chOff x="0" y="0"/>
            <a:chExt cx="4790925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90925" cy="1913890"/>
            </a:xfrm>
            <a:custGeom>
              <a:avLst/>
              <a:gdLst/>
              <a:ahLst/>
              <a:cxnLst/>
              <a:rect l="l" t="t" r="r" b="b"/>
              <a:pathLst>
                <a:path w="4790925" h="1913890">
                  <a:moveTo>
                    <a:pt x="466646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6465" y="0"/>
                  </a:lnTo>
                  <a:cubicBezTo>
                    <a:pt x="4735045" y="0"/>
                    <a:pt x="4790925" y="55880"/>
                    <a:pt x="4790925" y="124460"/>
                  </a:cubicBezTo>
                  <a:lnTo>
                    <a:pt x="4790925" y="1789430"/>
                  </a:lnTo>
                  <a:cubicBezTo>
                    <a:pt x="4790925" y="1858010"/>
                    <a:pt x="4735045" y="1913890"/>
                    <a:pt x="4666465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4387792" y="9983646"/>
            <a:ext cx="2724168" cy="625758"/>
          </a:xfrm>
          <a:custGeom>
            <a:avLst/>
            <a:gdLst/>
            <a:ahLst/>
            <a:cxnLst/>
            <a:rect l="l" t="t" r="r" b="b"/>
            <a:pathLst>
              <a:path w="2724168" h="625758">
                <a:moveTo>
                  <a:pt x="0" y="0"/>
                </a:moveTo>
                <a:lnTo>
                  <a:pt x="2724168" y="0"/>
                </a:lnTo>
                <a:lnTo>
                  <a:pt x="2724168" y="625758"/>
                </a:lnTo>
                <a:lnTo>
                  <a:pt x="0" y="625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 l="-120907" r="-55071" b="-21988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508659" y="9984559"/>
            <a:ext cx="250046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DIN Next"/>
              </a:rPr>
              <a:t>Actual ARIZONA@WORK Client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B1976-87AD-B04B-06AC-5CE49AE2359E}"/>
              </a:ext>
            </a:extLst>
          </p:cNvPr>
          <p:cNvSpPr txBox="1"/>
          <p:nvPr/>
        </p:nvSpPr>
        <p:spPr>
          <a:xfrm>
            <a:off x="13692426" y="1183356"/>
            <a:ext cx="250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Insert Local Area Logo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8ACED6-F8CA-9027-375B-426C43431008}"/>
              </a:ext>
            </a:extLst>
          </p:cNvPr>
          <p:cNvSpPr txBox="1"/>
          <p:nvPr/>
        </p:nvSpPr>
        <p:spPr>
          <a:xfrm>
            <a:off x="443315" y="2510676"/>
            <a:ext cx="1245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Text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CF3F0-358E-3BCE-9100-D0778265333D}"/>
              </a:ext>
            </a:extLst>
          </p:cNvPr>
          <p:cNvSpPr txBox="1"/>
          <p:nvPr/>
        </p:nvSpPr>
        <p:spPr>
          <a:xfrm>
            <a:off x="320332" y="268777"/>
            <a:ext cx="1377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Title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452</Words>
  <Application>Microsoft Office PowerPoint</Application>
  <PresentationFormat>Custom</PresentationFormat>
  <Paragraphs>171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DIN Next Bold</vt:lpstr>
      <vt:lpstr>DIN Next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ARIZONA@WORK PPT Template with space for customizable logo</dc:title>
  <cp:lastModifiedBy>Seamans, Jillian</cp:lastModifiedBy>
  <cp:revision>2</cp:revision>
  <dcterms:created xsi:type="dcterms:W3CDTF">2006-08-16T00:00:00Z</dcterms:created>
  <dcterms:modified xsi:type="dcterms:W3CDTF">2023-09-25T21:12:46Z</dcterms:modified>
  <dc:identifier>DAFvebFftpQ</dc:identifier>
</cp:coreProperties>
</file>