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5bc163570e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5bc163570e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316d4d8e01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316d4d8e0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316d4d8e01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316d4d8e01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316d4d8e01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316d4d8e01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5959e19d8d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5959e19d8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5b8f193994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5b8f193994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37dcdcb76e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37dcdcb76e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316d4d8e01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316d4d8e01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5959e19d8d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5959e19d8d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5c47752fc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5c47752fc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5959e19d8d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5959e19d8d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316d4d8e01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316d4d8e01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316d4d8e01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316d4d8e01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5b8f193994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5b8f193994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5c47752fc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5c47752fc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37dcdcb76e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37dcdcb76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5b8f193994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5b8f19399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316d4d8e01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316d4d8e01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5b8f193994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5b8f19399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5b8f19399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5b8f19399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316d4d8e01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316d4d8e01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5b8f193994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5b8f193994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5959e19d8d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5959e19d8d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5b8f193994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5b8f193994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5b8f193994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5b8f193994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37dcdcb76e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37dcdcb76e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5b8f193994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5b8f193994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37dcdcb76e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37dcdcb76e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5959e19d8d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5959e19d8d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5959e19d8d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5959e19d8d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5959e19d8d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5959e19d8d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5959e19d8d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5959e19d8d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316d4d8e01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316d4d8e01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316d4d8e0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316d4d8e0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5959e19d8d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25959e19d8d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5959e19d8d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25959e19d8d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5b8f19399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5b8f19399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316d4d8e01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2316d4d8e01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5959e19d8d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5959e19d8d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5959e19d8d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5959e19d8d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5959e19d8d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5959e19d8d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37dcdcb76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37dcdcb76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316d4d8e01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316d4d8e01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316d4d8e01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316d4d8e01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5959e19d8d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5959e19d8d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37dcdcb76e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37dcdcb76e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245100" y="538850"/>
            <a:ext cx="8653800" cy="71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80"/>
              <a:t>Instructions for using this slideshow template: </a:t>
            </a:r>
            <a:endParaRPr sz="308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99450" y="1345100"/>
            <a:ext cx="83451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147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20"/>
              <a:buAutoNum type="arabicPeriod"/>
            </a:pPr>
            <a:r>
              <a:rPr lang="en" sz="1620">
                <a:solidFill>
                  <a:schemeClr val="dk1"/>
                </a:solidFill>
              </a:rPr>
              <a:t>make a </a:t>
            </a:r>
            <a:r>
              <a:rPr lang="en" sz="1620">
                <a:solidFill>
                  <a:schemeClr val="dk1"/>
                </a:solidFill>
              </a:rPr>
              <a:t>copy of the entire slideshow and use the copied version for your presentation</a:t>
            </a:r>
            <a:endParaRPr sz="1620">
              <a:solidFill>
                <a:schemeClr val="dk1"/>
              </a:solidFill>
            </a:endParaRPr>
          </a:p>
          <a:p>
            <a:pPr indent="-33147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20"/>
              <a:buAutoNum type="arabicPeriod"/>
            </a:pPr>
            <a:r>
              <a:rPr lang="en" sz="1620">
                <a:solidFill>
                  <a:schemeClr val="dk1"/>
                </a:solidFill>
              </a:rPr>
              <a:t>insert your content into the text boxes on each slide</a:t>
            </a:r>
            <a:endParaRPr sz="1620">
              <a:solidFill>
                <a:schemeClr val="dk1"/>
              </a:solidFill>
            </a:endParaRPr>
          </a:p>
          <a:p>
            <a:pPr indent="-33147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20"/>
              <a:buAutoNum type="arabicPeriod"/>
            </a:pPr>
            <a:r>
              <a:rPr lang="en" sz="1620">
                <a:solidFill>
                  <a:schemeClr val="dk1"/>
                </a:solidFill>
              </a:rPr>
              <a:t>delete unneeded slides</a:t>
            </a:r>
            <a:endParaRPr sz="1620">
              <a:solidFill>
                <a:schemeClr val="dk1"/>
              </a:solidFill>
            </a:endParaRPr>
          </a:p>
          <a:p>
            <a:pPr indent="-33147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20"/>
              <a:buAutoNum type="arabicPeriod"/>
            </a:pPr>
            <a:r>
              <a:rPr lang="en" sz="1620">
                <a:solidFill>
                  <a:schemeClr val="dk1"/>
                </a:solidFill>
              </a:rPr>
              <a:t>Move around the order of slides as needed </a:t>
            </a:r>
            <a:endParaRPr sz="1620">
              <a:solidFill>
                <a:schemeClr val="dk1"/>
              </a:solidFill>
            </a:endParaRPr>
          </a:p>
          <a:p>
            <a:pPr indent="-33147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20"/>
              <a:buAutoNum type="arabicPeriod"/>
            </a:pPr>
            <a:r>
              <a:rPr lang="en" sz="1620">
                <a:solidFill>
                  <a:schemeClr val="dk1"/>
                </a:solidFill>
              </a:rPr>
              <a:t>Do not change the background images </a:t>
            </a:r>
            <a:endParaRPr sz="1620">
              <a:solidFill>
                <a:schemeClr val="dk1"/>
              </a:solidFill>
            </a:endParaRPr>
          </a:p>
          <a:p>
            <a:pPr indent="-33147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20"/>
              <a:buAutoNum type="arabicPeriod"/>
            </a:pPr>
            <a:r>
              <a:rPr lang="en" sz="1620">
                <a:solidFill>
                  <a:schemeClr val="dk1"/>
                </a:solidFill>
              </a:rPr>
              <a:t>Use ARIZONA@WORK branding colors (see branding guide)</a:t>
            </a:r>
            <a:endParaRPr sz="162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2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20">
                <a:solidFill>
                  <a:schemeClr val="dk1"/>
                </a:solidFill>
              </a:rPr>
              <a:t>Thank you! </a:t>
            </a:r>
            <a:endParaRPr sz="182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/>
          <p:nvPr>
            <p:ph idx="1" type="body"/>
          </p:nvPr>
        </p:nvSpPr>
        <p:spPr>
          <a:xfrm>
            <a:off x="3078200" y="1440200"/>
            <a:ext cx="4011900" cy="28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2"/>
          <p:cNvSpPr txBox="1"/>
          <p:nvPr/>
        </p:nvSpPr>
        <p:spPr>
          <a:xfrm>
            <a:off x="332350" y="102875"/>
            <a:ext cx="6124800" cy="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Title</a:t>
            </a:r>
            <a:endParaRPr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/>
          <p:nvPr>
            <p:ph idx="1" type="body"/>
          </p:nvPr>
        </p:nvSpPr>
        <p:spPr>
          <a:xfrm>
            <a:off x="704275" y="1313575"/>
            <a:ext cx="2658900" cy="28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3"/>
          <p:cNvSpPr txBox="1"/>
          <p:nvPr/>
        </p:nvSpPr>
        <p:spPr>
          <a:xfrm>
            <a:off x="332350" y="102875"/>
            <a:ext cx="6124800" cy="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Title</a:t>
            </a:r>
            <a:endParaRPr sz="3100">
              <a:solidFill>
                <a:schemeClr val="lt1"/>
              </a:solidFill>
            </a:endParaRPr>
          </a:p>
        </p:txBody>
      </p:sp>
      <p:cxnSp>
        <p:nvCxnSpPr>
          <p:cNvPr id="123" name="Google Shape;123;p23"/>
          <p:cNvCxnSpPr/>
          <p:nvPr/>
        </p:nvCxnSpPr>
        <p:spPr>
          <a:xfrm rot="10800000">
            <a:off x="4146475" y="1388800"/>
            <a:ext cx="0" cy="2864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4" name="Google Shape;124;p23"/>
          <p:cNvSpPr txBox="1"/>
          <p:nvPr/>
        </p:nvSpPr>
        <p:spPr>
          <a:xfrm>
            <a:off x="4572000" y="1313575"/>
            <a:ext cx="2739600" cy="30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/>
          <p:nvPr>
            <p:ph idx="1" type="body"/>
          </p:nvPr>
        </p:nvSpPr>
        <p:spPr>
          <a:xfrm>
            <a:off x="2081150" y="1345225"/>
            <a:ext cx="6006000" cy="340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4"/>
          <p:cNvSpPr txBox="1"/>
          <p:nvPr/>
        </p:nvSpPr>
        <p:spPr>
          <a:xfrm>
            <a:off x="332350" y="102875"/>
            <a:ext cx="6124800" cy="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Title</a:t>
            </a:r>
            <a:endParaRPr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5"/>
          <p:cNvSpPr txBox="1"/>
          <p:nvPr>
            <p:ph idx="1" type="body"/>
          </p:nvPr>
        </p:nvSpPr>
        <p:spPr>
          <a:xfrm>
            <a:off x="704275" y="1313575"/>
            <a:ext cx="4011900" cy="28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5"/>
          <p:cNvSpPr txBox="1"/>
          <p:nvPr/>
        </p:nvSpPr>
        <p:spPr>
          <a:xfrm>
            <a:off x="332350" y="102875"/>
            <a:ext cx="6124800" cy="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Title</a:t>
            </a:r>
            <a:endParaRPr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 txBox="1"/>
          <p:nvPr>
            <p:ph idx="1" type="body"/>
          </p:nvPr>
        </p:nvSpPr>
        <p:spPr>
          <a:xfrm>
            <a:off x="704275" y="1313575"/>
            <a:ext cx="4011900" cy="28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6"/>
          <p:cNvSpPr txBox="1"/>
          <p:nvPr/>
        </p:nvSpPr>
        <p:spPr>
          <a:xfrm>
            <a:off x="332350" y="102875"/>
            <a:ext cx="6124800" cy="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Title</a:t>
            </a:r>
            <a:endParaRPr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 txBox="1"/>
          <p:nvPr/>
        </p:nvSpPr>
        <p:spPr>
          <a:xfrm>
            <a:off x="336050" y="1461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Section Title </a:t>
            </a:r>
            <a:endParaRPr/>
          </a:p>
        </p:txBody>
      </p:sp>
      <p:sp>
        <p:nvSpPr>
          <p:cNvPr id="148" name="Google Shape;148;p27"/>
          <p:cNvSpPr txBox="1"/>
          <p:nvPr/>
        </p:nvSpPr>
        <p:spPr>
          <a:xfrm>
            <a:off x="536800" y="1617725"/>
            <a:ext cx="736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Option to use this slide to describe the upcoming section</a:t>
            </a:r>
            <a:endParaRPr/>
          </a:p>
        </p:txBody>
      </p:sp>
      <p:sp>
        <p:nvSpPr>
          <p:cNvPr id="149" name="Google Shape;149;p27"/>
          <p:cNvSpPr txBox="1"/>
          <p:nvPr/>
        </p:nvSpPr>
        <p:spPr>
          <a:xfrm>
            <a:off x="1297750" y="4106875"/>
            <a:ext cx="455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8"/>
          <p:cNvSpPr txBox="1"/>
          <p:nvPr>
            <p:ph idx="1" type="body"/>
          </p:nvPr>
        </p:nvSpPr>
        <p:spPr>
          <a:xfrm>
            <a:off x="704275" y="1313575"/>
            <a:ext cx="2658900" cy="28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8"/>
          <p:cNvSpPr txBox="1"/>
          <p:nvPr/>
        </p:nvSpPr>
        <p:spPr>
          <a:xfrm>
            <a:off x="332350" y="102875"/>
            <a:ext cx="6124800" cy="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Title</a:t>
            </a:r>
            <a:endParaRPr sz="3100">
              <a:solidFill>
                <a:schemeClr val="lt1"/>
              </a:solidFill>
            </a:endParaRPr>
          </a:p>
        </p:txBody>
      </p:sp>
      <p:cxnSp>
        <p:nvCxnSpPr>
          <p:cNvPr id="156" name="Google Shape;156;p28"/>
          <p:cNvCxnSpPr/>
          <p:nvPr/>
        </p:nvCxnSpPr>
        <p:spPr>
          <a:xfrm rot="10800000">
            <a:off x="4146475" y="1388800"/>
            <a:ext cx="0" cy="2864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7" name="Google Shape;157;p28"/>
          <p:cNvSpPr txBox="1"/>
          <p:nvPr/>
        </p:nvSpPr>
        <p:spPr>
          <a:xfrm>
            <a:off x="4572000" y="1313575"/>
            <a:ext cx="2739600" cy="30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9"/>
          <p:cNvSpPr txBox="1"/>
          <p:nvPr>
            <p:ph idx="1" type="body"/>
          </p:nvPr>
        </p:nvSpPr>
        <p:spPr>
          <a:xfrm>
            <a:off x="2722100" y="1463925"/>
            <a:ext cx="4011900" cy="28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9"/>
          <p:cNvSpPr txBox="1"/>
          <p:nvPr/>
        </p:nvSpPr>
        <p:spPr>
          <a:xfrm>
            <a:off x="332350" y="102875"/>
            <a:ext cx="6124800" cy="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Title</a:t>
            </a:r>
            <a:endParaRPr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0"/>
          <p:cNvSpPr txBox="1"/>
          <p:nvPr>
            <p:ph idx="1" type="body"/>
          </p:nvPr>
        </p:nvSpPr>
        <p:spPr>
          <a:xfrm>
            <a:off x="2722100" y="1463925"/>
            <a:ext cx="4011900" cy="28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30"/>
          <p:cNvSpPr txBox="1"/>
          <p:nvPr/>
        </p:nvSpPr>
        <p:spPr>
          <a:xfrm>
            <a:off x="332350" y="102875"/>
            <a:ext cx="6124800" cy="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Title</a:t>
            </a:r>
            <a:endParaRPr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1"/>
          <p:cNvSpPr txBox="1"/>
          <p:nvPr>
            <p:ph idx="1" type="body"/>
          </p:nvPr>
        </p:nvSpPr>
        <p:spPr>
          <a:xfrm>
            <a:off x="2777300" y="1391650"/>
            <a:ext cx="4011900" cy="28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31"/>
          <p:cNvSpPr txBox="1"/>
          <p:nvPr/>
        </p:nvSpPr>
        <p:spPr>
          <a:xfrm>
            <a:off x="332350" y="102875"/>
            <a:ext cx="6124800" cy="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Title</a:t>
            </a:r>
            <a:endParaRPr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3198175" y="577850"/>
            <a:ext cx="1598400" cy="3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DATE</a:t>
            </a:r>
            <a:endParaRPr/>
          </a:p>
        </p:txBody>
      </p:sp>
      <p:sp>
        <p:nvSpPr>
          <p:cNvPr id="61" name="Google Shape;61;p14"/>
          <p:cNvSpPr txBox="1"/>
          <p:nvPr/>
        </p:nvSpPr>
        <p:spPr>
          <a:xfrm>
            <a:off x="427300" y="1139475"/>
            <a:ext cx="3458100" cy="16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lt1"/>
                </a:solidFill>
              </a:rPr>
              <a:t>Title of presentation</a:t>
            </a:r>
            <a:endParaRPr sz="2500">
              <a:solidFill>
                <a:schemeClr val="lt1"/>
              </a:solidFill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139475" y="4590775"/>
            <a:ext cx="4320600" cy="4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Presented by XXXXXX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2"/>
          <p:cNvSpPr txBox="1"/>
          <p:nvPr>
            <p:ph idx="1" type="body"/>
          </p:nvPr>
        </p:nvSpPr>
        <p:spPr>
          <a:xfrm>
            <a:off x="704275" y="1313575"/>
            <a:ext cx="2658900" cy="28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32"/>
          <p:cNvSpPr txBox="1"/>
          <p:nvPr/>
        </p:nvSpPr>
        <p:spPr>
          <a:xfrm>
            <a:off x="332350" y="102875"/>
            <a:ext cx="6124800" cy="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Title</a:t>
            </a:r>
            <a:endParaRPr sz="3100">
              <a:solidFill>
                <a:schemeClr val="lt1"/>
              </a:solidFill>
            </a:endParaRPr>
          </a:p>
        </p:txBody>
      </p:sp>
      <p:cxnSp>
        <p:nvCxnSpPr>
          <p:cNvPr id="182" name="Google Shape;182;p32"/>
          <p:cNvCxnSpPr/>
          <p:nvPr/>
        </p:nvCxnSpPr>
        <p:spPr>
          <a:xfrm rot="10800000">
            <a:off x="4146475" y="1388800"/>
            <a:ext cx="0" cy="2864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3" name="Google Shape;183;p32"/>
          <p:cNvSpPr txBox="1"/>
          <p:nvPr/>
        </p:nvSpPr>
        <p:spPr>
          <a:xfrm>
            <a:off x="4572000" y="1313575"/>
            <a:ext cx="2739600" cy="30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3"/>
          <p:cNvSpPr txBox="1"/>
          <p:nvPr>
            <p:ph idx="1" type="body"/>
          </p:nvPr>
        </p:nvSpPr>
        <p:spPr>
          <a:xfrm>
            <a:off x="3237950" y="1542025"/>
            <a:ext cx="4011900" cy="28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33"/>
          <p:cNvSpPr txBox="1"/>
          <p:nvPr/>
        </p:nvSpPr>
        <p:spPr>
          <a:xfrm>
            <a:off x="332350" y="102875"/>
            <a:ext cx="6124800" cy="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Title</a:t>
            </a:r>
            <a:endParaRPr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4"/>
          <p:cNvSpPr txBox="1"/>
          <p:nvPr>
            <p:ph idx="1" type="body"/>
          </p:nvPr>
        </p:nvSpPr>
        <p:spPr>
          <a:xfrm>
            <a:off x="704275" y="1313575"/>
            <a:ext cx="4011900" cy="28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34"/>
          <p:cNvSpPr txBox="1"/>
          <p:nvPr/>
        </p:nvSpPr>
        <p:spPr>
          <a:xfrm>
            <a:off x="332350" y="102875"/>
            <a:ext cx="6124800" cy="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Title</a:t>
            </a:r>
            <a:endParaRPr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5"/>
          <p:cNvSpPr txBox="1"/>
          <p:nvPr/>
        </p:nvSpPr>
        <p:spPr>
          <a:xfrm>
            <a:off x="336050" y="1461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Section Title </a:t>
            </a:r>
            <a:endParaRPr/>
          </a:p>
        </p:txBody>
      </p:sp>
      <p:sp>
        <p:nvSpPr>
          <p:cNvPr id="201" name="Google Shape;201;p35"/>
          <p:cNvSpPr txBox="1"/>
          <p:nvPr/>
        </p:nvSpPr>
        <p:spPr>
          <a:xfrm>
            <a:off x="536800" y="1617725"/>
            <a:ext cx="736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Option to use this slide to describe the upcoming section</a:t>
            </a:r>
            <a:endParaRPr/>
          </a:p>
        </p:txBody>
      </p:sp>
      <p:sp>
        <p:nvSpPr>
          <p:cNvPr id="202" name="Google Shape;202;p35"/>
          <p:cNvSpPr txBox="1"/>
          <p:nvPr/>
        </p:nvSpPr>
        <p:spPr>
          <a:xfrm>
            <a:off x="1297750" y="4106875"/>
            <a:ext cx="455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6"/>
          <p:cNvSpPr txBox="1"/>
          <p:nvPr>
            <p:ph idx="1" type="body"/>
          </p:nvPr>
        </p:nvSpPr>
        <p:spPr>
          <a:xfrm>
            <a:off x="704275" y="1313575"/>
            <a:ext cx="4011900" cy="28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36"/>
          <p:cNvSpPr txBox="1"/>
          <p:nvPr/>
        </p:nvSpPr>
        <p:spPr>
          <a:xfrm>
            <a:off x="332350" y="102875"/>
            <a:ext cx="6124800" cy="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Title</a:t>
            </a:r>
            <a:endParaRPr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7"/>
          <p:cNvSpPr txBox="1"/>
          <p:nvPr>
            <p:ph idx="1" type="body"/>
          </p:nvPr>
        </p:nvSpPr>
        <p:spPr>
          <a:xfrm>
            <a:off x="704275" y="1313575"/>
            <a:ext cx="4011900" cy="28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37"/>
          <p:cNvSpPr txBox="1"/>
          <p:nvPr/>
        </p:nvSpPr>
        <p:spPr>
          <a:xfrm>
            <a:off x="332350" y="102875"/>
            <a:ext cx="6124800" cy="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Title</a:t>
            </a:r>
            <a:endParaRPr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8"/>
          <p:cNvSpPr txBox="1"/>
          <p:nvPr>
            <p:ph idx="1" type="body"/>
          </p:nvPr>
        </p:nvSpPr>
        <p:spPr>
          <a:xfrm>
            <a:off x="2144450" y="1440200"/>
            <a:ext cx="6164400" cy="28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38"/>
          <p:cNvSpPr txBox="1"/>
          <p:nvPr/>
        </p:nvSpPr>
        <p:spPr>
          <a:xfrm>
            <a:off x="332350" y="102875"/>
            <a:ext cx="6124800" cy="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Title</a:t>
            </a:r>
            <a:endParaRPr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9"/>
          <p:cNvSpPr txBox="1"/>
          <p:nvPr>
            <p:ph idx="1" type="body"/>
          </p:nvPr>
        </p:nvSpPr>
        <p:spPr>
          <a:xfrm>
            <a:off x="704275" y="1313575"/>
            <a:ext cx="4011900" cy="28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39"/>
          <p:cNvSpPr txBox="1"/>
          <p:nvPr/>
        </p:nvSpPr>
        <p:spPr>
          <a:xfrm>
            <a:off x="332350" y="102875"/>
            <a:ext cx="6124800" cy="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Title</a:t>
            </a:r>
            <a:endParaRPr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0"/>
          <p:cNvSpPr txBox="1"/>
          <p:nvPr>
            <p:ph idx="1" type="body"/>
          </p:nvPr>
        </p:nvSpPr>
        <p:spPr>
          <a:xfrm>
            <a:off x="704275" y="1313575"/>
            <a:ext cx="4011900" cy="28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40"/>
          <p:cNvSpPr txBox="1"/>
          <p:nvPr/>
        </p:nvSpPr>
        <p:spPr>
          <a:xfrm>
            <a:off x="332350" y="102875"/>
            <a:ext cx="6124800" cy="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Title</a:t>
            </a:r>
            <a:endParaRPr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1"/>
          <p:cNvSpPr txBox="1"/>
          <p:nvPr>
            <p:ph idx="1" type="body"/>
          </p:nvPr>
        </p:nvSpPr>
        <p:spPr>
          <a:xfrm>
            <a:off x="704275" y="1313575"/>
            <a:ext cx="4011900" cy="28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41"/>
          <p:cNvSpPr txBox="1"/>
          <p:nvPr/>
        </p:nvSpPr>
        <p:spPr>
          <a:xfrm>
            <a:off x="332350" y="102875"/>
            <a:ext cx="6124800" cy="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Title</a:t>
            </a:r>
            <a:endParaRPr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311700" y="1740875"/>
            <a:ext cx="6303600" cy="282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2"/>
          <p:cNvSpPr txBox="1"/>
          <p:nvPr>
            <p:ph idx="1" type="body"/>
          </p:nvPr>
        </p:nvSpPr>
        <p:spPr>
          <a:xfrm>
            <a:off x="704275" y="1313575"/>
            <a:ext cx="4011900" cy="28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42"/>
          <p:cNvSpPr txBox="1"/>
          <p:nvPr/>
        </p:nvSpPr>
        <p:spPr>
          <a:xfrm>
            <a:off x="332350" y="102875"/>
            <a:ext cx="6124800" cy="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Title</a:t>
            </a:r>
            <a:endParaRPr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3"/>
          <p:cNvSpPr txBox="1"/>
          <p:nvPr>
            <p:ph idx="1" type="body"/>
          </p:nvPr>
        </p:nvSpPr>
        <p:spPr>
          <a:xfrm>
            <a:off x="704275" y="1313575"/>
            <a:ext cx="4011900" cy="28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43"/>
          <p:cNvSpPr txBox="1"/>
          <p:nvPr/>
        </p:nvSpPr>
        <p:spPr>
          <a:xfrm>
            <a:off x="332350" y="102875"/>
            <a:ext cx="6124800" cy="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Title</a:t>
            </a:r>
            <a:endParaRPr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4"/>
          <p:cNvSpPr txBox="1"/>
          <p:nvPr/>
        </p:nvSpPr>
        <p:spPr>
          <a:xfrm>
            <a:off x="336050" y="1461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Section Title </a:t>
            </a:r>
            <a:endParaRPr/>
          </a:p>
        </p:txBody>
      </p:sp>
      <p:sp>
        <p:nvSpPr>
          <p:cNvPr id="256" name="Google Shape;256;p44"/>
          <p:cNvSpPr txBox="1"/>
          <p:nvPr/>
        </p:nvSpPr>
        <p:spPr>
          <a:xfrm>
            <a:off x="536800" y="1617725"/>
            <a:ext cx="736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Option to use this slide to describe upcoming section</a:t>
            </a:r>
            <a:endParaRPr/>
          </a:p>
        </p:txBody>
      </p:sp>
      <p:sp>
        <p:nvSpPr>
          <p:cNvPr id="257" name="Google Shape;257;p44"/>
          <p:cNvSpPr txBox="1"/>
          <p:nvPr/>
        </p:nvSpPr>
        <p:spPr>
          <a:xfrm>
            <a:off x="1297750" y="4106875"/>
            <a:ext cx="455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5"/>
          <p:cNvSpPr txBox="1"/>
          <p:nvPr>
            <p:ph idx="1" type="body"/>
          </p:nvPr>
        </p:nvSpPr>
        <p:spPr>
          <a:xfrm>
            <a:off x="704275" y="1313575"/>
            <a:ext cx="4011900" cy="28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45"/>
          <p:cNvSpPr txBox="1"/>
          <p:nvPr/>
        </p:nvSpPr>
        <p:spPr>
          <a:xfrm>
            <a:off x="332350" y="102875"/>
            <a:ext cx="6124800" cy="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Title</a:t>
            </a:r>
            <a:endParaRPr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6"/>
          <p:cNvSpPr txBox="1"/>
          <p:nvPr>
            <p:ph idx="1" type="body"/>
          </p:nvPr>
        </p:nvSpPr>
        <p:spPr>
          <a:xfrm>
            <a:off x="704275" y="1313575"/>
            <a:ext cx="4011900" cy="28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46"/>
          <p:cNvSpPr txBox="1"/>
          <p:nvPr/>
        </p:nvSpPr>
        <p:spPr>
          <a:xfrm>
            <a:off x="332350" y="102875"/>
            <a:ext cx="6124800" cy="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Title</a:t>
            </a:r>
            <a:endParaRPr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7"/>
          <p:cNvSpPr txBox="1"/>
          <p:nvPr>
            <p:ph idx="1" type="body"/>
          </p:nvPr>
        </p:nvSpPr>
        <p:spPr>
          <a:xfrm>
            <a:off x="704275" y="1313575"/>
            <a:ext cx="4011900" cy="28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47"/>
          <p:cNvSpPr txBox="1"/>
          <p:nvPr/>
        </p:nvSpPr>
        <p:spPr>
          <a:xfrm>
            <a:off x="332350" y="102875"/>
            <a:ext cx="6124800" cy="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Title</a:t>
            </a:r>
            <a:endParaRPr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8"/>
          <p:cNvSpPr txBox="1"/>
          <p:nvPr>
            <p:ph idx="1" type="body"/>
          </p:nvPr>
        </p:nvSpPr>
        <p:spPr>
          <a:xfrm>
            <a:off x="704275" y="1313575"/>
            <a:ext cx="4011900" cy="28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48"/>
          <p:cNvSpPr txBox="1"/>
          <p:nvPr/>
        </p:nvSpPr>
        <p:spPr>
          <a:xfrm>
            <a:off x="332350" y="102875"/>
            <a:ext cx="6124800" cy="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Title</a:t>
            </a:r>
            <a:endParaRPr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9"/>
          <p:cNvSpPr txBox="1"/>
          <p:nvPr>
            <p:ph idx="1" type="body"/>
          </p:nvPr>
        </p:nvSpPr>
        <p:spPr>
          <a:xfrm>
            <a:off x="3086125" y="1448100"/>
            <a:ext cx="4011900" cy="28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49"/>
          <p:cNvSpPr txBox="1"/>
          <p:nvPr/>
        </p:nvSpPr>
        <p:spPr>
          <a:xfrm>
            <a:off x="332350" y="102875"/>
            <a:ext cx="6124800" cy="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Title</a:t>
            </a:r>
            <a:endParaRPr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0"/>
          <p:cNvSpPr txBox="1"/>
          <p:nvPr>
            <p:ph idx="1" type="body"/>
          </p:nvPr>
        </p:nvSpPr>
        <p:spPr>
          <a:xfrm>
            <a:off x="704275" y="1313575"/>
            <a:ext cx="4011900" cy="28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50"/>
          <p:cNvSpPr txBox="1"/>
          <p:nvPr/>
        </p:nvSpPr>
        <p:spPr>
          <a:xfrm>
            <a:off x="332350" y="102875"/>
            <a:ext cx="6124800" cy="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Title</a:t>
            </a:r>
            <a:endParaRPr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1"/>
          <p:cNvSpPr txBox="1"/>
          <p:nvPr>
            <p:ph idx="1" type="body"/>
          </p:nvPr>
        </p:nvSpPr>
        <p:spPr>
          <a:xfrm>
            <a:off x="704275" y="1313575"/>
            <a:ext cx="4011900" cy="28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51"/>
          <p:cNvSpPr txBox="1"/>
          <p:nvPr/>
        </p:nvSpPr>
        <p:spPr>
          <a:xfrm>
            <a:off x="332350" y="102875"/>
            <a:ext cx="6124800" cy="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Title</a:t>
            </a:r>
            <a:endParaRPr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/>
        </p:nvSpPr>
        <p:spPr>
          <a:xfrm>
            <a:off x="1076175" y="3711225"/>
            <a:ext cx="17331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Name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Title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3" name="Google Shape;73;p16"/>
          <p:cNvSpPr txBox="1"/>
          <p:nvPr/>
        </p:nvSpPr>
        <p:spPr>
          <a:xfrm>
            <a:off x="3665825" y="371122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Name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Title</a:t>
            </a:r>
            <a:endParaRPr/>
          </a:p>
        </p:txBody>
      </p:sp>
      <p:sp>
        <p:nvSpPr>
          <p:cNvPr id="74" name="Google Shape;74;p16"/>
          <p:cNvSpPr txBox="1"/>
          <p:nvPr/>
        </p:nvSpPr>
        <p:spPr>
          <a:xfrm>
            <a:off x="6253400" y="367372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Name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Title</a:t>
            </a:r>
            <a:endParaRPr/>
          </a:p>
        </p:txBody>
      </p:sp>
      <p:sp>
        <p:nvSpPr>
          <p:cNvPr id="75" name="Google Shape;75;p16"/>
          <p:cNvSpPr txBox="1"/>
          <p:nvPr/>
        </p:nvSpPr>
        <p:spPr>
          <a:xfrm>
            <a:off x="1297750" y="4106875"/>
            <a:ext cx="455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6"/>
          <p:cNvSpPr txBox="1"/>
          <p:nvPr/>
        </p:nvSpPr>
        <p:spPr>
          <a:xfrm>
            <a:off x="917925" y="1044525"/>
            <a:ext cx="1843800" cy="23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Option to insert staff photo here (or delete in not needed)</a:t>
            </a:r>
            <a:endParaRPr/>
          </a:p>
        </p:txBody>
      </p:sp>
      <p:sp>
        <p:nvSpPr>
          <p:cNvPr id="77" name="Google Shape;77;p16"/>
          <p:cNvSpPr txBox="1"/>
          <p:nvPr/>
        </p:nvSpPr>
        <p:spPr>
          <a:xfrm>
            <a:off x="3129575" y="1044525"/>
            <a:ext cx="2160300" cy="25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Option to insert staff photo here (or delete in not needed)</a:t>
            </a:r>
            <a:endParaRPr/>
          </a:p>
        </p:txBody>
      </p:sp>
      <p:sp>
        <p:nvSpPr>
          <p:cNvPr id="78" name="Google Shape;78;p16"/>
          <p:cNvSpPr txBox="1"/>
          <p:nvPr/>
        </p:nvSpPr>
        <p:spPr>
          <a:xfrm>
            <a:off x="5657725" y="1044525"/>
            <a:ext cx="1733100" cy="23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Option to insert staff photo here (or delete in not needed)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2"/>
          <p:cNvSpPr txBox="1"/>
          <p:nvPr>
            <p:ph idx="1" type="body"/>
          </p:nvPr>
        </p:nvSpPr>
        <p:spPr>
          <a:xfrm>
            <a:off x="2781075" y="1493575"/>
            <a:ext cx="4011900" cy="28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52"/>
          <p:cNvSpPr txBox="1"/>
          <p:nvPr/>
        </p:nvSpPr>
        <p:spPr>
          <a:xfrm>
            <a:off x="332350" y="102875"/>
            <a:ext cx="6124800" cy="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Title</a:t>
            </a:r>
            <a:endParaRPr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3"/>
          <p:cNvSpPr txBox="1"/>
          <p:nvPr>
            <p:ph idx="1" type="body"/>
          </p:nvPr>
        </p:nvSpPr>
        <p:spPr>
          <a:xfrm>
            <a:off x="704275" y="1313575"/>
            <a:ext cx="4011900" cy="28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53"/>
          <p:cNvSpPr txBox="1"/>
          <p:nvPr/>
        </p:nvSpPr>
        <p:spPr>
          <a:xfrm>
            <a:off x="332350" y="102875"/>
            <a:ext cx="6124800" cy="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Title</a:t>
            </a:r>
            <a:endParaRPr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4"/>
          <p:cNvSpPr txBox="1"/>
          <p:nvPr>
            <p:ph idx="1" type="body"/>
          </p:nvPr>
        </p:nvSpPr>
        <p:spPr>
          <a:xfrm>
            <a:off x="704275" y="1313575"/>
            <a:ext cx="4011900" cy="28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54"/>
          <p:cNvSpPr txBox="1"/>
          <p:nvPr/>
        </p:nvSpPr>
        <p:spPr>
          <a:xfrm>
            <a:off x="332350" y="102875"/>
            <a:ext cx="6124800" cy="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Title</a:t>
            </a:r>
            <a:endParaRPr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5"/>
          <p:cNvSpPr txBox="1"/>
          <p:nvPr>
            <p:ph idx="1" type="body"/>
          </p:nvPr>
        </p:nvSpPr>
        <p:spPr>
          <a:xfrm>
            <a:off x="704275" y="1313575"/>
            <a:ext cx="2658900" cy="28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55"/>
          <p:cNvSpPr txBox="1"/>
          <p:nvPr/>
        </p:nvSpPr>
        <p:spPr>
          <a:xfrm>
            <a:off x="332350" y="102875"/>
            <a:ext cx="6124800" cy="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Title</a:t>
            </a:r>
            <a:endParaRPr sz="3100">
              <a:solidFill>
                <a:schemeClr val="lt1"/>
              </a:solidFill>
            </a:endParaRPr>
          </a:p>
        </p:txBody>
      </p:sp>
      <p:cxnSp>
        <p:nvCxnSpPr>
          <p:cNvPr id="324" name="Google Shape;324;p55"/>
          <p:cNvCxnSpPr/>
          <p:nvPr/>
        </p:nvCxnSpPr>
        <p:spPr>
          <a:xfrm rot="10800000">
            <a:off x="4146475" y="1388800"/>
            <a:ext cx="0" cy="2864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5" name="Google Shape;325;p55"/>
          <p:cNvSpPr txBox="1"/>
          <p:nvPr/>
        </p:nvSpPr>
        <p:spPr>
          <a:xfrm>
            <a:off x="4572000" y="1313575"/>
            <a:ext cx="2739600" cy="30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7"/>
          <p:cNvSpPr txBox="1"/>
          <p:nvPr/>
        </p:nvSpPr>
        <p:spPr>
          <a:xfrm>
            <a:off x="1416450" y="2223575"/>
            <a:ext cx="24531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xxx-xxx-xxxx</a:t>
            </a:r>
            <a:endParaRPr/>
          </a:p>
        </p:txBody>
      </p:sp>
      <p:sp>
        <p:nvSpPr>
          <p:cNvPr id="335" name="Google Shape;335;p57"/>
          <p:cNvSpPr txBox="1"/>
          <p:nvPr/>
        </p:nvSpPr>
        <p:spPr>
          <a:xfrm>
            <a:off x="1416450" y="2951575"/>
            <a:ext cx="1661700" cy="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Email address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/>
        </p:nvSpPr>
        <p:spPr>
          <a:xfrm>
            <a:off x="336050" y="1461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Section Title </a:t>
            </a:r>
            <a:endParaRPr/>
          </a:p>
        </p:txBody>
      </p:sp>
      <p:sp>
        <p:nvSpPr>
          <p:cNvPr id="84" name="Google Shape;84;p17"/>
          <p:cNvSpPr txBox="1"/>
          <p:nvPr/>
        </p:nvSpPr>
        <p:spPr>
          <a:xfrm>
            <a:off x="536800" y="1617725"/>
            <a:ext cx="736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Option to use this slide to describe the upcoming section</a:t>
            </a:r>
            <a:endParaRPr/>
          </a:p>
        </p:txBody>
      </p:sp>
      <p:sp>
        <p:nvSpPr>
          <p:cNvPr id="85" name="Google Shape;85;p17"/>
          <p:cNvSpPr txBox="1"/>
          <p:nvPr/>
        </p:nvSpPr>
        <p:spPr>
          <a:xfrm>
            <a:off x="1297750" y="4106875"/>
            <a:ext cx="455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1978275" y="1361050"/>
            <a:ext cx="4011900" cy="28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8"/>
          <p:cNvSpPr txBox="1"/>
          <p:nvPr/>
        </p:nvSpPr>
        <p:spPr>
          <a:xfrm>
            <a:off x="332350" y="102875"/>
            <a:ext cx="6124800" cy="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Title</a:t>
            </a:r>
            <a:endParaRPr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idx="1" type="body"/>
          </p:nvPr>
        </p:nvSpPr>
        <p:spPr>
          <a:xfrm>
            <a:off x="704275" y="1313575"/>
            <a:ext cx="6781500" cy="28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9"/>
          <p:cNvSpPr txBox="1"/>
          <p:nvPr/>
        </p:nvSpPr>
        <p:spPr>
          <a:xfrm>
            <a:off x="332350" y="102875"/>
            <a:ext cx="6124800" cy="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Title</a:t>
            </a:r>
            <a:endParaRPr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/>
          <p:nvPr>
            <p:ph idx="1" type="body"/>
          </p:nvPr>
        </p:nvSpPr>
        <p:spPr>
          <a:xfrm>
            <a:off x="2974875" y="1458950"/>
            <a:ext cx="4011900" cy="28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20"/>
          <p:cNvSpPr txBox="1"/>
          <p:nvPr/>
        </p:nvSpPr>
        <p:spPr>
          <a:xfrm>
            <a:off x="332350" y="102875"/>
            <a:ext cx="6124800" cy="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</a:rPr>
              <a:t>Title</a:t>
            </a:r>
            <a:endParaRPr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/>
          <p:nvPr/>
        </p:nvSpPr>
        <p:spPr>
          <a:xfrm>
            <a:off x="4395850" y="1188525"/>
            <a:ext cx="3440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</a:rPr>
              <a:t>Text</a:t>
            </a:r>
            <a:endParaRPr sz="3000"/>
          </a:p>
        </p:txBody>
      </p:sp>
      <p:sp>
        <p:nvSpPr>
          <p:cNvPr id="109" name="Google Shape;109;p21"/>
          <p:cNvSpPr txBox="1"/>
          <p:nvPr/>
        </p:nvSpPr>
        <p:spPr>
          <a:xfrm>
            <a:off x="1297750" y="4106875"/>
            <a:ext cx="455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21"/>
          <p:cNvSpPr txBox="1"/>
          <p:nvPr/>
        </p:nvSpPr>
        <p:spPr>
          <a:xfrm>
            <a:off x="4492875" y="2607775"/>
            <a:ext cx="344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Text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